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notesMasterIdLst>
    <p:notesMasterId r:id="rId23"/>
  </p:notesMasterIdLst>
  <p:sldIdLst>
    <p:sldId id="282" r:id="rId2"/>
    <p:sldId id="256" r:id="rId3"/>
    <p:sldId id="283" r:id="rId4"/>
    <p:sldId id="257" r:id="rId5"/>
    <p:sldId id="259" r:id="rId6"/>
    <p:sldId id="262" r:id="rId7"/>
    <p:sldId id="278" r:id="rId8"/>
    <p:sldId id="264" r:id="rId9"/>
    <p:sldId id="277" r:id="rId10"/>
    <p:sldId id="279" r:id="rId11"/>
    <p:sldId id="263" r:id="rId12"/>
    <p:sldId id="265" r:id="rId13"/>
    <p:sldId id="268" r:id="rId14"/>
    <p:sldId id="280" r:id="rId15"/>
    <p:sldId id="281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D61D68-E7BC-4975-9474-70E0E2A1CD7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F761C5-F9D1-4D30-B4AC-04DC90E42638}">
      <dgm:prSet phldrT="[Текст]"/>
      <dgm:spPr/>
      <dgm:t>
        <a:bodyPr/>
        <a:lstStyle/>
        <a:p>
          <a:r>
            <a:rPr lang="ru-RU" dirty="0" smtClean="0"/>
            <a:t>Муниципальная образовательная сеть города</a:t>
          </a:r>
          <a:endParaRPr lang="ru-RU" dirty="0"/>
        </a:p>
      </dgm:t>
    </dgm:pt>
    <dgm:pt modelId="{3CDE0682-9349-4028-B44A-2E778933B8B7}" type="parTrans" cxnId="{C5083206-798A-43DF-B2A7-AC0D906896DE}">
      <dgm:prSet/>
      <dgm:spPr/>
      <dgm:t>
        <a:bodyPr/>
        <a:lstStyle/>
        <a:p>
          <a:endParaRPr lang="ru-RU"/>
        </a:p>
      </dgm:t>
    </dgm:pt>
    <dgm:pt modelId="{65EED138-14A0-49CD-97DF-17489FC80B27}" type="sibTrans" cxnId="{C5083206-798A-43DF-B2A7-AC0D906896DE}">
      <dgm:prSet/>
      <dgm:spPr/>
      <dgm:t>
        <a:bodyPr/>
        <a:lstStyle/>
        <a:p>
          <a:endParaRPr lang="ru-RU"/>
        </a:p>
      </dgm:t>
    </dgm:pt>
    <dgm:pt modelId="{F96EC32A-BCF1-4AFB-BDF9-AB32DE6AE330}" type="asst">
      <dgm:prSet phldrT="[Текст]"/>
      <dgm:spPr/>
      <dgm:t>
        <a:bodyPr/>
        <a:lstStyle/>
        <a:p>
          <a:r>
            <a:rPr lang="ru-RU" dirty="0" smtClean="0"/>
            <a:t>10 </a:t>
          </a:r>
          <a:r>
            <a:rPr lang="ru-RU" dirty="0" smtClean="0"/>
            <a:t>учреждений:</a:t>
          </a:r>
        </a:p>
        <a:p>
          <a:r>
            <a:rPr lang="ru-RU" dirty="0" smtClean="0"/>
            <a:t>4-СОШ, 3-ДОУ, 3-ДОП</a:t>
          </a:r>
          <a:endParaRPr lang="ru-RU" dirty="0"/>
        </a:p>
      </dgm:t>
    </dgm:pt>
    <dgm:pt modelId="{0483CB35-376A-46AC-9595-429AC9B765A4}" type="parTrans" cxnId="{37346B35-B058-46C9-B7F4-03DB8BAFBDC1}">
      <dgm:prSet/>
      <dgm:spPr/>
      <dgm:t>
        <a:bodyPr/>
        <a:lstStyle/>
        <a:p>
          <a:endParaRPr lang="ru-RU"/>
        </a:p>
      </dgm:t>
    </dgm:pt>
    <dgm:pt modelId="{0757907A-B64C-4BCB-BE98-A0D2D022CFED}" type="sibTrans" cxnId="{37346B35-B058-46C9-B7F4-03DB8BAFBDC1}">
      <dgm:prSet/>
      <dgm:spPr/>
      <dgm:t>
        <a:bodyPr/>
        <a:lstStyle/>
        <a:p>
          <a:endParaRPr lang="ru-RU"/>
        </a:p>
      </dgm:t>
    </dgm:pt>
    <dgm:pt modelId="{A7760131-0368-4EDB-B64A-C6B9D2CB651D}">
      <dgm:prSet phldrT="[Текст]"/>
      <dgm:spPr/>
      <dgm:t>
        <a:bodyPr/>
        <a:lstStyle/>
        <a:p>
          <a:r>
            <a:rPr lang="ru-RU" dirty="0" smtClean="0"/>
            <a:t>Учащихся более 1560 человек</a:t>
          </a:r>
          <a:endParaRPr lang="ru-RU" dirty="0"/>
        </a:p>
      </dgm:t>
    </dgm:pt>
    <dgm:pt modelId="{4E2E22DF-7285-4417-8E84-28EF3F398F7A}" type="parTrans" cxnId="{31FA9195-0FBB-4C4C-B156-0A5288D22205}">
      <dgm:prSet/>
      <dgm:spPr/>
      <dgm:t>
        <a:bodyPr/>
        <a:lstStyle/>
        <a:p>
          <a:endParaRPr lang="ru-RU"/>
        </a:p>
      </dgm:t>
    </dgm:pt>
    <dgm:pt modelId="{FFA93343-6DF5-48B2-BB6B-9F708268AA0E}" type="sibTrans" cxnId="{31FA9195-0FBB-4C4C-B156-0A5288D22205}">
      <dgm:prSet/>
      <dgm:spPr/>
      <dgm:t>
        <a:bodyPr/>
        <a:lstStyle/>
        <a:p>
          <a:endParaRPr lang="ru-RU"/>
        </a:p>
      </dgm:t>
    </dgm:pt>
    <dgm:pt modelId="{178AF406-1F89-4132-ADC7-9AC2CE0BD4A0}">
      <dgm:prSet phldrT="[Текст]"/>
      <dgm:spPr/>
      <dgm:t>
        <a:bodyPr/>
        <a:lstStyle/>
        <a:p>
          <a:r>
            <a:rPr lang="ru-RU" dirty="0" smtClean="0"/>
            <a:t>Первоклассников более 170</a:t>
          </a:r>
          <a:endParaRPr lang="ru-RU" dirty="0"/>
        </a:p>
      </dgm:t>
    </dgm:pt>
    <dgm:pt modelId="{72A8DC50-7CC2-4AC4-9339-F8B517FB45A9}" type="parTrans" cxnId="{6EEDAF97-4C40-4FA0-8908-11F37507F797}">
      <dgm:prSet/>
      <dgm:spPr/>
      <dgm:t>
        <a:bodyPr/>
        <a:lstStyle/>
        <a:p>
          <a:endParaRPr lang="ru-RU"/>
        </a:p>
      </dgm:t>
    </dgm:pt>
    <dgm:pt modelId="{0F0A7B5C-88F5-4216-B2FA-CD3ACEE190D4}" type="sibTrans" cxnId="{6EEDAF97-4C40-4FA0-8908-11F37507F797}">
      <dgm:prSet/>
      <dgm:spPr/>
      <dgm:t>
        <a:bodyPr/>
        <a:lstStyle/>
        <a:p>
          <a:endParaRPr lang="ru-RU"/>
        </a:p>
      </dgm:t>
    </dgm:pt>
    <dgm:pt modelId="{B5ED38D5-FD86-40F7-8AE4-37A031C816E4}">
      <dgm:prSet phldrT="[Текст]"/>
      <dgm:spPr/>
      <dgm:t>
        <a:bodyPr/>
        <a:lstStyle/>
        <a:p>
          <a:r>
            <a:rPr lang="ru-RU" dirty="0" smtClean="0"/>
            <a:t>Педагогов</a:t>
          </a:r>
        </a:p>
        <a:p>
          <a:r>
            <a:rPr lang="ru-RU" dirty="0" smtClean="0"/>
            <a:t>более 125</a:t>
          </a:r>
          <a:endParaRPr lang="ru-RU" dirty="0"/>
        </a:p>
      </dgm:t>
    </dgm:pt>
    <dgm:pt modelId="{347F6CB6-F682-47F1-92B6-AA2E76280A10}" type="parTrans" cxnId="{8B818095-97B7-406C-BC19-33B39D190BB0}">
      <dgm:prSet/>
      <dgm:spPr/>
      <dgm:t>
        <a:bodyPr/>
        <a:lstStyle/>
        <a:p>
          <a:endParaRPr lang="ru-RU"/>
        </a:p>
      </dgm:t>
    </dgm:pt>
    <dgm:pt modelId="{6A01B0AB-ABDD-4AA5-A558-32E1AB2D9442}" type="sibTrans" cxnId="{8B818095-97B7-406C-BC19-33B39D190BB0}">
      <dgm:prSet/>
      <dgm:spPr/>
      <dgm:t>
        <a:bodyPr/>
        <a:lstStyle/>
        <a:p>
          <a:endParaRPr lang="ru-RU"/>
        </a:p>
      </dgm:t>
    </dgm:pt>
    <dgm:pt modelId="{A7CB53E6-612D-4136-B572-C8ABF32B5FE2}" type="pres">
      <dgm:prSet presAssocID="{4BD61D68-E7BC-4975-9474-70E0E2A1CD7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DB0BC66-54E6-49FA-B122-33C2F26FEC57}" type="pres">
      <dgm:prSet presAssocID="{77F761C5-F9D1-4D30-B4AC-04DC90E42638}" presName="hierRoot1" presStyleCnt="0">
        <dgm:presLayoutVars>
          <dgm:hierBranch val="init"/>
        </dgm:presLayoutVars>
      </dgm:prSet>
      <dgm:spPr/>
    </dgm:pt>
    <dgm:pt modelId="{66D3600F-2ACE-4E51-BBA4-40A2FD1D853A}" type="pres">
      <dgm:prSet presAssocID="{77F761C5-F9D1-4D30-B4AC-04DC90E42638}" presName="rootComposite1" presStyleCnt="0"/>
      <dgm:spPr/>
    </dgm:pt>
    <dgm:pt modelId="{899AB2E3-106B-4B11-B787-748F49AD018D}" type="pres">
      <dgm:prSet presAssocID="{77F761C5-F9D1-4D30-B4AC-04DC90E4263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FD4883-272F-4297-BC72-D13B7D4C0358}" type="pres">
      <dgm:prSet presAssocID="{77F761C5-F9D1-4D30-B4AC-04DC90E4263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EE6DB9D-A4E5-4926-AAF8-B0E583F15AEA}" type="pres">
      <dgm:prSet presAssocID="{77F761C5-F9D1-4D30-B4AC-04DC90E42638}" presName="hierChild2" presStyleCnt="0"/>
      <dgm:spPr/>
    </dgm:pt>
    <dgm:pt modelId="{468365C2-B47D-4A86-A1B5-05E32719A182}" type="pres">
      <dgm:prSet presAssocID="{4E2E22DF-7285-4417-8E84-28EF3F398F7A}" presName="Name37" presStyleLbl="parChTrans1D2" presStyleIdx="0" presStyleCnt="4"/>
      <dgm:spPr/>
      <dgm:t>
        <a:bodyPr/>
        <a:lstStyle/>
        <a:p>
          <a:endParaRPr lang="ru-RU"/>
        </a:p>
      </dgm:t>
    </dgm:pt>
    <dgm:pt modelId="{012BFD11-6E71-4459-917A-670967187747}" type="pres">
      <dgm:prSet presAssocID="{A7760131-0368-4EDB-B64A-C6B9D2CB651D}" presName="hierRoot2" presStyleCnt="0">
        <dgm:presLayoutVars>
          <dgm:hierBranch val="init"/>
        </dgm:presLayoutVars>
      </dgm:prSet>
      <dgm:spPr/>
    </dgm:pt>
    <dgm:pt modelId="{D89C89FC-5C21-4C49-B522-6020C928800B}" type="pres">
      <dgm:prSet presAssocID="{A7760131-0368-4EDB-B64A-C6B9D2CB651D}" presName="rootComposite" presStyleCnt="0"/>
      <dgm:spPr/>
    </dgm:pt>
    <dgm:pt modelId="{BD311AAA-DEC5-4C98-B80D-5F53CB113DD0}" type="pres">
      <dgm:prSet presAssocID="{A7760131-0368-4EDB-B64A-C6B9D2CB651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1DD4DC-0BBA-483E-A4A8-2AB1C6893097}" type="pres">
      <dgm:prSet presAssocID="{A7760131-0368-4EDB-B64A-C6B9D2CB651D}" presName="rootConnector" presStyleLbl="node2" presStyleIdx="0" presStyleCnt="3"/>
      <dgm:spPr/>
      <dgm:t>
        <a:bodyPr/>
        <a:lstStyle/>
        <a:p>
          <a:endParaRPr lang="ru-RU"/>
        </a:p>
      </dgm:t>
    </dgm:pt>
    <dgm:pt modelId="{1C3E4F98-B91D-4BA9-9539-AED1D9E16FAC}" type="pres">
      <dgm:prSet presAssocID="{A7760131-0368-4EDB-B64A-C6B9D2CB651D}" presName="hierChild4" presStyleCnt="0"/>
      <dgm:spPr/>
    </dgm:pt>
    <dgm:pt modelId="{4E8A1B1C-A489-49A5-A3A1-AC4412E8FEE9}" type="pres">
      <dgm:prSet presAssocID="{A7760131-0368-4EDB-B64A-C6B9D2CB651D}" presName="hierChild5" presStyleCnt="0"/>
      <dgm:spPr/>
    </dgm:pt>
    <dgm:pt modelId="{4003FC38-A875-4B79-8B3B-10CC3823C647}" type="pres">
      <dgm:prSet presAssocID="{72A8DC50-7CC2-4AC4-9339-F8B517FB45A9}" presName="Name37" presStyleLbl="parChTrans1D2" presStyleIdx="1" presStyleCnt="4"/>
      <dgm:spPr/>
      <dgm:t>
        <a:bodyPr/>
        <a:lstStyle/>
        <a:p>
          <a:endParaRPr lang="ru-RU"/>
        </a:p>
      </dgm:t>
    </dgm:pt>
    <dgm:pt modelId="{142C847A-3CC0-4D2D-ABC8-A166C78E4812}" type="pres">
      <dgm:prSet presAssocID="{178AF406-1F89-4132-ADC7-9AC2CE0BD4A0}" presName="hierRoot2" presStyleCnt="0">
        <dgm:presLayoutVars>
          <dgm:hierBranch val="init"/>
        </dgm:presLayoutVars>
      </dgm:prSet>
      <dgm:spPr/>
    </dgm:pt>
    <dgm:pt modelId="{E8B50D18-3821-4F35-A5D6-C49FD446EDBD}" type="pres">
      <dgm:prSet presAssocID="{178AF406-1F89-4132-ADC7-9AC2CE0BD4A0}" presName="rootComposite" presStyleCnt="0"/>
      <dgm:spPr/>
    </dgm:pt>
    <dgm:pt modelId="{A9AF181B-48E8-40A6-BC7D-FF07AB1F02A9}" type="pres">
      <dgm:prSet presAssocID="{178AF406-1F89-4132-ADC7-9AC2CE0BD4A0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EEAEB70-6393-4157-B560-764452601055}" type="pres">
      <dgm:prSet presAssocID="{178AF406-1F89-4132-ADC7-9AC2CE0BD4A0}" presName="rootConnector" presStyleLbl="node2" presStyleIdx="1" presStyleCnt="3"/>
      <dgm:spPr/>
      <dgm:t>
        <a:bodyPr/>
        <a:lstStyle/>
        <a:p>
          <a:endParaRPr lang="ru-RU"/>
        </a:p>
      </dgm:t>
    </dgm:pt>
    <dgm:pt modelId="{476D22C5-829A-4018-8E0E-9145B34D8681}" type="pres">
      <dgm:prSet presAssocID="{178AF406-1F89-4132-ADC7-9AC2CE0BD4A0}" presName="hierChild4" presStyleCnt="0"/>
      <dgm:spPr/>
    </dgm:pt>
    <dgm:pt modelId="{93EC7C15-D072-4899-8C55-D59761CC76C1}" type="pres">
      <dgm:prSet presAssocID="{178AF406-1F89-4132-ADC7-9AC2CE0BD4A0}" presName="hierChild5" presStyleCnt="0"/>
      <dgm:spPr/>
    </dgm:pt>
    <dgm:pt modelId="{BDC24380-FFF4-480D-A240-70C7A0EE961D}" type="pres">
      <dgm:prSet presAssocID="{347F6CB6-F682-47F1-92B6-AA2E76280A10}" presName="Name37" presStyleLbl="parChTrans1D2" presStyleIdx="2" presStyleCnt="4"/>
      <dgm:spPr/>
      <dgm:t>
        <a:bodyPr/>
        <a:lstStyle/>
        <a:p>
          <a:endParaRPr lang="ru-RU"/>
        </a:p>
      </dgm:t>
    </dgm:pt>
    <dgm:pt modelId="{54C50E13-CDE8-4C4D-B4A4-B356B8D0FB8C}" type="pres">
      <dgm:prSet presAssocID="{B5ED38D5-FD86-40F7-8AE4-37A031C816E4}" presName="hierRoot2" presStyleCnt="0">
        <dgm:presLayoutVars>
          <dgm:hierBranch val="init"/>
        </dgm:presLayoutVars>
      </dgm:prSet>
      <dgm:spPr/>
    </dgm:pt>
    <dgm:pt modelId="{A47AE365-4177-4CF4-ADF6-CFE25574AB2C}" type="pres">
      <dgm:prSet presAssocID="{B5ED38D5-FD86-40F7-8AE4-37A031C816E4}" presName="rootComposite" presStyleCnt="0"/>
      <dgm:spPr/>
    </dgm:pt>
    <dgm:pt modelId="{097C5176-B453-4C9E-B493-F253394C2F9F}" type="pres">
      <dgm:prSet presAssocID="{B5ED38D5-FD86-40F7-8AE4-37A031C816E4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95D1EE-14DE-4871-81DE-3F97BB279E86}" type="pres">
      <dgm:prSet presAssocID="{B5ED38D5-FD86-40F7-8AE4-37A031C816E4}" presName="rootConnector" presStyleLbl="node2" presStyleIdx="2" presStyleCnt="3"/>
      <dgm:spPr/>
      <dgm:t>
        <a:bodyPr/>
        <a:lstStyle/>
        <a:p>
          <a:endParaRPr lang="ru-RU"/>
        </a:p>
      </dgm:t>
    </dgm:pt>
    <dgm:pt modelId="{AA8388A9-D121-4A0E-A058-1B119368FE73}" type="pres">
      <dgm:prSet presAssocID="{B5ED38D5-FD86-40F7-8AE4-37A031C816E4}" presName="hierChild4" presStyleCnt="0"/>
      <dgm:spPr/>
    </dgm:pt>
    <dgm:pt modelId="{BB7CADAA-0527-4746-BE61-87B5B7D17063}" type="pres">
      <dgm:prSet presAssocID="{B5ED38D5-FD86-40F7-8AE4-37A031C816E4}" presName="hierChild5" presStyleCnt="0"/>
      <dgm:spPr/>
    </dgm:pt>
    <dgm:pt modelId="{527DA676-8AD9-4608-9685-965B9204974E}" type="pres">
      <dgm:prSet presAssocID="{77F761C5-F9D1-4D30-B4AC-04DC90E42638}" presName="hierChild3" presStyleCnt="0"/>
      <dgm:spPr/>
    </dgm:pt>
    <dgm:pt modelId="{09DFB5DB-A1B8-43FA-A063-7C4522FCB525}" type="pres">
      <dgm:prSet presAssocID="{0483CB35-376A-46AC-9595-429AC9B765A4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324345E8-C8B3-42E5-ADF9-016AACA99DAB}" type="pres">
      <dgm:prSet presAssocID="{F96EC32A-BCF1-4AFB-BDF9-AB32DE6AE330}" presName="hierRoot3" presStyleCnt="0">
        <dgm:presLayoutVars>
          <dgm:hierBranch val="init"/>
        </dgm:presLayoutVars>
      </dgm:prSet>
      <dgm:spPr/>
    </dgm:pt>
    <dgm:pt modelId="{2B03666F-896C-4DBA-A43F-24B6C1511B10}" type="pres">
      <dgm:prSet presAssocID="{F96EC32A-BCF1-4AFB-BDF9-AB32DE6AE330}" presName="rootComposite3" presStyleCnt="0"/>
      <dgm:spPr/>
    </dgm:pt>
    <dgm:pt modelId="{37172746-2ED1-4123-B07C-5893883E9FE7}" type="pres">
      <dgm:prSet presAssocID="{F96EC32A-BCF1-4AFB-BDF9-AB32DE6AE330}" presName="rootText3" presStyleLbl="asst1" presStyleIdx="0" presStyleCnt="1" custScaleX="1412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B3A069-8993-4523-BF8C-83AC442E4EAD}" type="pres">
      <dgm:prSet presAssocID="{F96EC32A-BCF1-4AFB-BDF9-AB32DE6AE330}" presName="rootConnector3" presStyleLbl="asst1" presStyleIdx="0" presStyleCnt="1"/>
      <dgm:spPr/>
      <dgm:t>
        <a:bodyPr/>
        <a:lstStyle/>
        <a:p>
          <a:endParaRPr lang="ru-RU"/>
        </a:p>
      </dgm:t>
    </dgm:pt>
    <dgm:pt modelId="{42A1EBD5-8782-427B-8F79-AD72A0C7F54E}" type="pres">
      <dgm:prSet presAssocID="{F96EC32A-BCF1-4AFB-BDF9-AB32DE6AE330}" presName="hierChild6" presStyleCnt="0"/>
      <dgm:spPr/>
    </dgm:pt>
    <dgm:pt modelId="{D97EC2EE-0584-4FBC-BAC3-4141D5B09371}" type="pres">
      <dgm:prSet presAssocID="{F96EC32A-BCF1-4AFB-BDF9-AB32DE6AE330}" presName="hierChild7" presStyleCnt="0"/>
      <dgm:spPr/>
    </dgm:pt>
  </dgm:ptLst>
  <dgm:cxnLst>
    <dgm:cxn modelId="{AB2667EC-050F-4890-9755-62A5C11B01FB}" type="presOf" srcId="{B5ED38D5-FD86-40F7-8AE4-37A031C816E4}" destId="{097C5176-B453-4C9E-B493-F253394C2F9F}" srcOrd="0" destOrd="0" presId="urn:microsoft.com/office/officeart/2005/8/layout/orgChart1"/>
    <dgm:cxn modelId="{15303DD3-9457-4824-9E7C-5336A98B84BA}" type="presOf" srcId="{F96EC32A-BCF1-4AFB-BDF9-AB32DE6AE330}" destId="{52B3A069-8993-4523-BF8C-83AC442E4EAD}" srcOrd="1" destOrd="0" presId="urn:microsoft.com/office/officeart/2005/8/layout/orgChart1"/>
    <dgm:cxn modelId="{C90DD491-C8C4-4285-A561-7C3BB594851C}" type="presOf" srcId="{A7760131-0368-4EDB-B64A-C6B9D2CB651D}" destId="{E51DD4DC-0BBA-483E-A4A8-2AB1C6893097}" srcOrd="1" destOrd="0" presId="urn:microsoft.com/office/officeart/2005/8/layout/orgChart1"/>
    <dgm:cxn modelId="{F641E88E-AA2C-4048-815E-192031CF86D2}" type="presOf" srcId="{347F6CB6-F682-47F1-92B6-AA2E76280A10}" destId="{BDC24380-FFF4-480D-A240-70C7A0EE961D}" srcOrd="0" destOrd="0" presId="urn:microsoft.com/office/officeart/2005/8/layout/orgChart1"/>
    <dgm:cxn modelId="{F392B664-0836-4C88-979D-07BC5004FAD4}" type="presOf" srcId="{72A8DC50-7CC2-4AC4-9339-F8B517FB45A9}" destId="{4003FC38-A875-4B79-8B3B-10CC3823C647}" srcOrd="0" destOrd="0" presId="urn:microsoft.com/office/officeart/2005/8/layout/orgChart1"/>
    <dgm:cxn modelId="{383E2C19-D081-4FE9-91B7-D06D8E4CB0B3}" type="presOf" srcId="{0483CB35-376A-46AC-9595-429AC9B765A4}" destId="{09DFB5DB-A1B8-43FA-A063-7C4522FCB525}" srcOrd="0" destOrd="0" presId="urn:microsoft.com/office/officeart/2005/8/layout/orgChart1"/>
    <dgm:cxn modelId="{31FA9195-0FBB-4C4C-B156-0A5288D22205}" srcId="{77F761C5-F9D1-4D30-B4AC-04DC90E42638}" destId="{A7760131-0368-4EDB-B64A-C6B9D2CB651D}" srcOrd="1" destOrd="0" parTransId="{4E2E22DF-7285-4417-8E84-28EF3F398F7A}" sibTransId="{FFA93343-6DF5-48B2-BB6B-9F708268AA0E}"/>
    <dgm:cxn modelId="{67FF7536-A59D-43A1-A423-58BB7A779F0C}" type="presOf" srcId="{77F761C5-F9D1-4D30-B4AC-04DC90E42638}" destId="{899AB2E3-106B-4B11-B787-748F49AD018D}" srcOrd="0" destOrd="0" presId="urn:microsoft.com/office/officeart/2005/8/layout/orgChart1"/>
    <dgm:cxn modelId="{96766393-FF8E-4C9C-A865-568878F9D6E7}" type="presOf" srcId="{4E2E22DF-7285-4417-8E84-28EF3F398F7A}" destId="{468365C2-B47D-4A86-A1B5-05E32719A182}" srcOrd="0" destOrd="0" presId="urn:microsoft.com/office/officeart/2005/8/layout/orgChart1"/>
    <dgm:cxn modelId="{8B818095-97B7-406C-BC19-33B39D190BB0}" srcId="{77F761C5-F9D1-4D30-B4AC-04DC90E42638}" destId="{B5ED38D5-FD86-40F7-8AE4-37A031C816E4}" srcOrd="3" destOrd="0" parTransId="{347F6CB6-F682-47F1-92B6-AA2E76280A10}" sibTransId="{6A01B0AB-ABDD-4AA5-A558-32E1AB2D9442}"/>
    <dgm:cxn modelId="{8A7B9A1F-DEF0-4DCD-89AE-75A0975F25CB}" type="presOf" srcId="{77F761C5-F9D1-4D30-B4AC-04DC90E42638}" destId="{B3FD4883-272F-4297-BC72-D13B7D4C0358}" srcOrd="1" destOrd="0" presId="urn:microsoft.com/office/officeart/2005/8/layout/orgChart1"/>
    <dgm:cxn modelId="{C5083206-798A-43DF-B2A7-AC0D906896DE}" srcId="{4BD61D68-E7BC-4975-9474-70E0E2A1CD7C}" destId="{77F761C5-F9D1-4D30-B4AC-04DC90E42638}" srcOrd="0" destOrd="0" parTransId="{3CDE0682-9349-4028-B44A-2E778933B8B7}" sibTransId="{65EED138-14A0-49CD-97DF-17489FC80B27}"/>
    <dgm:cxn modelId="{37346B35-B058-46C9-B7F4-03DB8BAFBDC1}" srcId="{77F761C5-F9D1-4D30-B4AC-04DC90E42638}" destId="{F96EC32A-BCF1-4AFB-BDF9-AB32DE6AE330}" srcOrd="0" destOrd="0" parTransId="{0483CB35-376A-46AC-9595-429AC9B765A4}" sibTransId="{0757907A-B64C-4BCB-BE98-A0D2D022CFED}"/>
    <dgm:cxn modelId="{D5B45F28-9FB8-453E-BCCD-ABD8BB9267D8}" type="presOf" srcId="{B5ED38D5-FD86-40F7-8AE4-37A031C816E4}" destId="{6095D1EE-14DE-4871-81DE-3F97BB279E86}" srcOrd="1" destOrd="0" presId="urn:microsoft.com/office/officeart/2005/8/layout/orgChart1"/>
    <dgm:cxn modelId="{F8DB7E30-4E03-4C68-82A3-BA03435A256D}" type="presOf" srcId="{178AF406-1F89-4132-ADC7-9AC2CE0BD4A0}" destId="{A9AF181B-48E8-40A6-BC7D-FF07AB1F02A9}" srcOrd="0" destOrd="0" presId="urn:microsoft.com/office/officeart/2005/8/layout/orgChart1"/>
    <dgm:cxn modelId="{8431657F-B278-460C-99F5-A848C234277A}" type="presOf" srcId="{4BD61D68-E7BC-4975-9474-70E0E2A1CD7C}" destId="{A7CB53E6-612D-4136-B572-C8ABF32B5FE2}" srcOrd="0" destOrd="0" presId="urn:microsoft.com/office/officeart/2005/8/layout/orgChart1"/>
    <dgm:cxn modelId="{8F2B8107-DFA7-4FB0-BC06-4FC196B24B73}" type="presOf" srcId="{F96EC32A-BCF1-4AFB-BDF9-AB32DE6AE330}" destId="{37172746-2ED1-4123-B07C-5893883E9FE7}" srcOrd="0" destOrd="0" presId="urn:microsoft.com/office/officeart/2005/8/layout/orgChart1"/>
    <dgm:cxn modelId="{6031BA7B-6583-4F6E-A6A3-EB4839A14E33}" type="presOf" srcId="{A7760131-0368-4EDB-B64A-C6B9D2CB651D}" destId="{BD311AAA-DEC5-4C98-B80D-5F53CB113DD0}" srcOrd="0" destOrd="0" presId="urn:microsoft.com/office/officeart/2005/8/layout/orgChart1"/>
    <dgm:cxn modelId="{FE22F6D3-F343-43A1-B5D7-81A8872CB1CD}" type="presOf" srcId="{178AF406-1F89-4132-ADC7-9AC2CE0BD4A0}" destId="{3EEAEB70-6393-4157-B560-764452601055}" srcOrd="1" destOrd="0" presId="urn:microsoft.com/office/officeart/2005/8/layout/orgChart1"/>
    <dgm:cxn modelId="{6EEDAF97-4C40-4FA0-8908-11F37507F797}" srcId="{77F761C5-F9D1-4D30-B4AC-04DC90E42638}" destId="{178AF406-1F89-4132-ADC7-9AC2CE0BD4A0}" srcOrd="2" destOrd="0" parTransId="{72A8DC50-7CC2-4AC4-9339-F8B517FB45A9}" sibTransId="{0F0A7B5C-88F5-4216-B2FA-CD3ACEE190D4}"/>
    <dgm:cxn modelId="{3BE886B5-5794-467E-B8BD-FBBB3D5E3B62}" type="presParOf" srcId="{A7CB53E6-612D-4136-B572-C8ABF32B5FE2}" destId="{ADB0BC66-54E6-49FA-B122-33C2F26FEC57}" srcOrd="0" destOrd="0" presId="urn:microsoft.com/office/officeart/2005/8/layout/orgChart1"/>
    <dgm:cxn modelId="{CE0FE3A9-D760-4B60-ABD6-2513AB7D7DA1}" type="presParOf" srcId="{ADB0BC66-54E6-49FA-B122-33C2F26FEC57}" destId="{66D3600F-2ACE-4E51-BBA4-40A2FD1D853A}" srcOrd="0" destOrd="0" presId="urn:microsoft.com/office/officeart/2005/8/layout/orgChart1"/>
    <dgm:cxn modelId="{AE001050-2A05-4A29-AA29-7D7E966BFD6F}" type="presParOf" srcId="{66D3600F-2ACE-4E51-BBA4-40A2FD1D853A}" destId="{899AB2E3-106B-4B11-B787-748F49AD018D}" srcOrd="0" destOrd="0" presId="urn:microsoft.com/office/officeart/2005/8/layout/orgChart1"/>
    <dgm:cxn modelId="{6C68D3C1-52D3-4B62-B621-00114A1F75F7}" type="presParOf" srcId="{66D3600F-2ACE-4E51-BBA4-40A2FD1D853A}" destId="{B3FD4883-272F-4297-BC72-D13B7D4C0358}" srcOrd="1" destOrd="0" presId="urn:microsoft.com/office/officeart/2005/8/layout/orgChart1"/>
    <dgm:cxn modelId="{E6C815A2-14BF-4493-A6DE-15169A6913DC}" type="presParOf" srcId="{ADB0BC66-54E6-49FA-B122-33C2F26FEC57}" destId="{6EE6DB9D-A4E5-4926-AAF8-B0E583F15AEA}" srcOrd="1" destOrd="0" presId="urn:microsoft.com/office/officeart/2005/8/layout/orgChart1"/>
    <dgm:cxn modelId="{1C1DB00A-3DC7-440F-9D5F-0D3EB835C52C}" type="presParOf" srcId="{6EE6DB9D-A4E5-4926-AAF8-B0E583F15AEA}" destId="{468365C2-B47D-4A86-A1B5-05E32719A182}" srcOrd="0" destOrd="0" presId="urn:microsoft.com/office/officeart/2005/8/layout/orgChart1"/>
    <dgm:cxn modelId="{5652A234-2BAA-40EA-91FC-204DF6111B3A}" type="presParOf" srcId="{6EE6DB9D-A4E5-4926-AAF8-B0E583F15AEA}" destId="{012BFD11-6E71-4459-917A-670967187747}" srcOrd="1" destOrd="0" presId="urn:microsoft.com/office/officeart/2005/8/layout/orgChart1"/>
    <dgm:cxn modelId="{CA2A2442-9F4B-456F-A0A9-9A28BB010495}" type="presParOf" srcId="{012BFD11-6E71-4459-917A-670967187747}" destId="{D89C89FC-5C21-4C49-B522-6020C928800B}" srcOrd="0" destOrd="0" presId="urn:microsoft.com/office/officeart/2005/8/layout/orgChart1"/>
    <dgm:cxn modelId="{45D577D4-0B69-4A20-9CE4-2576C57D193B}" type="presParOf" srcId="{D89C89FC-5C21-4C49-B522-6020C928800B}" destId="{BD311AAA-DEC5-4C98-B80D-5F53CB113DD0}" srcOrd="0" destOrd="0" presId="urn:microsoft.com/office/officeart/2005/8/layout/orgChart1"/>
    <dgm:cxn modelId="{9845668D-226D-4166-9B3C-94A1BF57F2B1}" type="presParOf" srcId="{D89C89FC-5C21-4C49-B522-6020C928800B}" destId="{E51DD4DC-0BBA-483E-A4A8-2AB1C6893097}" srcOrd="1" destOrd="0" presId="urn:microsoft.com/office/officeart/2005/8/layout/orgChart1"/>
    <dgm:cxn modelId="{0E3F91AF-0889-4FA0-9D0C-7F8419E82D43}" type="presParOf" srcId="{012BFD11-6E71-4459-917A-670967187747}" destId="{1C3E4F98-B91D-4BA9-9539-AED1D9E16FAC}" srcOrd="1" destOrd="0" presId="urn:microsoft.com/office/officeart/2005/8/layout/orgChart1"/>
    <dgm:cxn modelId="{8C071D83-9AF0-4566-A9EC-56CA0EA348BC}" type="presParOf" srcId="{012BFD11-6E71-4459-917A-670967187747}" destId="{4E8A1B1C-A489-49A5-A3A1-AC4412E8FEE9}" srcOrd="2" destOrd="0" presId="urn:microsoft.com/office/officeart/2005/8/layout/orgChart1"/>
    <dgm:cxn modelId="{6D2270C9-BC31-44E6-96CC-9E9D65179554}" type="presParOf" srcId="{6EE6DB9D-A4E5-4926-AAF8-B0E583F15AEA}" destId="{4003FC38-A875-4B79-8B3B-10CC3823C647}" srcOrd="2" destOrd="0" presId="urn:microsoft.com/office/officeart/2005/8/layout/orgChart1"/>
    <dgm:cxn modelId="{252AAF11-FB70-422C-B78C-0ECFECB34042}" type="presParOf" srcId="{6EE6DB9D-A4E5-4926-AAF8-B0E583F15AEA}" destId="{142C847A-3CC0-4D2D-ABC8-A166C78E4812}" srcOrd="3" destOrd="0" presId="urn:microsoft.com/office/officeart/2005/8/layout/orgChart1"/>
    <dgm:cxn modelId="{3B851DBF-77F9-4425-863E-4EAD2F1FCBB8}" type="presParOf" srcId="{142C847A-3CC0-4D2D-ABC8-A166C78E4812}" destId="{E8B50D18-3821-4F35-A5D6-C49FD446EDBD}" srcOrd="0" destOrd="0" presId="urn:microsoft.com/office/officeart/2005/8/layout/orgChart1"/>
    <dgm:cxn modelId="{0733CE28-4CA6-4555-9F2B-34277AD02A80}" type="presParOf" srcId="{E8B50D18-3821-4F35-A5D6-C49FD446EDBD}" destId="{A9AF181B-48E8-40A6-BC7D-FF07AB1F02A9}" srcOrd="0" destOrd="0" presId="urn:microsoft.com/office/officeart/2005/8/layout/orgChart1"/>
    <dgm:cxn modelId="{3BA0A992-B3BD-40EF-B549-8F7E95961B50}" type="presParOf" srcId="{E8B50D18-3821-4F35-A5D6-C49FD446EDBD}" destId="{3EEAEB70-6393-4157-B560-764452601055}" srcOrd="1" destOrd="0" presId="urn:microsoft.com/office/officeart/2005/8/layout/orgChart1"/>
    <dgm:cxn modelId="{7A22F64D-7838-4F54-8898-DC45F72A46D4}" type="presParOf" srcId="{142C847A-3CC0-4D2D-ABC8-A166C78E4812}" destId="{476D22C5-829A-4018-8E0E-9145B34D8681}" srcOrd="1" destOrd="0" presId="urn:microsoft.com/office/officeart/2005/8/layout/orgChart1"/>
    <dgm:cxn modelId="{34366B50-D77C-4B50-A82F-E4E21D902996}" type="presParOf" srcId="{142C847A-3CC0-4D2D-ABC8-A166C78E4812}" destId="{93EC7C15-D072-4899-8C55-D59761CC76C1}" srcOrd="2" destOrd="0" presId="urn:microsoft.com/office/officeart/2005/8/layout/orgChart1"/>
    <dgm:cxn modelId="{53CF8D03-9C6E-4B03-ABF7-AA8E65DE70C6}" type="presParOf" srcId="{6EE6DB9D-A4E5-4926-AAF8-B0E583F15AEA}" destId="{BDC24380-FFF4-480D-A240-70C7A0EE961D}" srcOrd="4" destOrd="0" presId="urn:microsoft.com/office/officeart/2005/8/layout/orgChart1"/>
    <dgm:cxn modelId="{0FC104EC-8825-4C2C-98DB-168BC04C92C9}" type="presParOf" srcId="{6EE6DB9D-A4E5-4926-AAF8-B0E583F15AEA}" destId="{54C50E13-CDE8-4C4D-B4A4-B356B8D0FB8C}" srcOrd="5" destOrd="0" presId="urn:microsoft.com/office/officeart/2005/8/layout/orgChart1"/>
    <dgm:cxn modelId="{297C71D0-A11C-4997-933B-516BA9019BDB}" type="presParOf" srcId="{54C50E13-CDE8-4C4D-B4A4-B356B8D0FB8C}" destId="{A47AE365-4177-4CF4-ADF6-CFE25574AB2C}" srcOrd="0" destOrd="0" presId="urn:microsoft.com/office/officeart/2005/8/layout/orgChart1"/>
    <dgm:cxn modelId="{DDA53D4E-10D1-49F0-8831-EA488AFBC3AD}" type="presParOf" srcId="{A47AE365-4177-4CF4-ADF6-CFE25574AB2C}" destId="{097C5176-B453-4C9E-B493-F253394C2F9F}" srcOrd="0" destOrd="0" presId="urn:microsoft.com/office/officeart/2005/8/layout/orgChart1"/>
    <dgm:cxn modelId="{E3951C01-4A8A-4395-97DC-AE558BA62A99}" type="presParOf" srcId="{A47AE365-4177-4CF4-ADF6-CFE25574AB2C}" destId="{6095D1EE-14DE-4871-81DE-3F97BB279E86}" srcOrd="1" destOrd="0" presId="urn:microsoft.com/office/officeart/2005/8/layout/orgChart1"/>
    <dgm:cxn modelId="{EBE7F331-3B1B-40F2-BB8B-F9A2512CFFD0}" type="presParOf" srcId="{54C50E13-CDE8-4C4D-B4A4-B356B8D0FB8C}" destId="{AA8388A9-D121-4A0E-A058-1B119368FE73}" srcOrd="1" destOrd="0" presId="urn:microsoft.com/office/officeart/2005/8/layout/orgChart1"/>
    <dgm:cxn modelId="{8983441E-27DC-4BE6-8ACA-5E3C68B5ED2E}" type="presParOf" srcId="{54C50E13-CDE8-4C4D-B4A4-B356B8D0FB8C}" destId="{BB7CADAA-0527-4746-BE61-87B5B7D17063}" srcOrd="2" destOrd="0" presId="urn:microsoft.com/office/officeart/2005/8/layout/orgChart1"/>
    <dgm:cxn modelId="{C7D14E3B-7645-4780-A166-12BD3722942B}" type="presParOf" srcId="{ADB0BC66-54E6-49FA-B122-33C2F26FEC57}" destId="{527DA676-8AD9-4608-9685-965B9204974E}" srcOrd="2" destOrd="0" presId="urn:microsoft.com/office/officeart/2005/8/layout/orgChart1"/>
    <dgm:cxn modelId="{7D7E8F62-DD02-430E-BBDD-259B416920DD}" type="presParOf" srcId="{527DA676-8AD9-4608-9685-965B9204974E}" destId="{09DFB5DB-A1B8-43FA-A063-7C4522FCB525}" srcOrd="0" destOrd="0" presId="urn:microsoft.com/office/officeart/2005/8/layout/orgChart1"/>
    <dgm:cxn modelId="{E5495F84-C474-4A98-9BF9-2B8AEEAD5838}" type="presParOf" srcId="{527DA676-8AD9-4608-9685-965B9204974E}" destId="{324345E8-C8B3-42E5-ADF9-016AACA99DAB}" srcOrd="1" destOrd="0" presId="urn:microsoft.com/office/officeart/2005/8/layout/orgChart1"/>
    <dgm:cxn modelId="{354CAF17-5731-4F56-BB02-08DA1E9C5564}" type="presParOf" srcId="{324345E8-C8B3-42E5-ADF9-016AACA99DAB}" destId="{2B03666F-896C-4DBA-A43F-24B6C1511B10}" srcOrd="0" destOrd="0" presId="urn:microsoft.com/office/officeart/2005/8/layout/orgChart1"/>
    <dgm:cxn modelId="{06142143-AC1E-4BF1-AFCD-65AD8D0E7DCF}" type="presParOf" srcId="{2B03666F-896C-4DBA-A43F-24B6C1511B10}" destId="{37172746-2ED1-4123-B07C-5893883E9FE7}" srcOrd="0" destOrd="0" presId="urn:microsoft.com/office/officeart/2005/8/layout/orgChart1"/>
    <dgm:cxn modelId="{B8A9BFF1-149A-4251-BCFE-342D4ACA84EE}" type="presParOf" srcId="{2B03666F-896C-4DBA-A43F-24B6C1511B10}" destId="{52B3A069-8993-4523-BF8C-83AC442E4EAD}" srcOrd="1" destOrd="0" presId="urn:microsoft.com/office/officeart/2005/8/layout/orgChart1"/>
    <dgm:cxn modelId="{FE05D211-39DB-4544-8E7C-6F147FE4CCE3}" type="presParOf" srcId="{324345E8-C8B3-42E5-ADF9-016AACA99DAB}" destId="{42A1EBD5-8782-427B-8F79-AD72A0C7F54E}" srcOrd="1" destOrd="0" presId="urn:microsoft.com/office/officeart/2005/8/layout/orgChart1"/>
    <dgm:cxn modelId="{03CA4795-66F9-44A7-A725-5151E8259393}" type="presParOf" srcId="{324345E8-C8B3-42E5-ADF9-016AACA99DAB}" destId="{D97EC2EE-0584-4FBC-BAC3-4141D5B093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0EDA10-4A7D-4F75-B09E-EDABAB2722A3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B488A0-3E18-4428-B169-1BCC2E489DBB}">
      <dgm:prSet phldrT="[Текст]"/>
      <dgm:spPr/>
      <dgm:t>
        <a:bodyPr/>
        <a:lstStyle/>
        <a:p>
          <a:r>
            <a:rPr lang="ru-RU" dirty="0" smtClean="0"/>
            <a:t>1048</a:t>
          </a:r>
          <a:r>
            <a:rPr lang="ru-RU" baseline="0" dirty="0" smtClean="0"/>
            <a:t> детей дошкольного возраста</a:t>
          </a:r>
          <a:endParaRPr lang="ru-RU" dirty="0"/>
        </a:p>
      </dgm:t>
    </dgm:pt>
    <dgm:pt modelId="{5BC9AB9B-89D8-449A-BDC2-6460524846C8}" type="parTrans" cxnId="{E54F1640-9C84-4B79-8596-30FC9345A3AA}">
      <dgm:prSet/>
      <dgm:spPr/>
      <dgm:t>
        <a:bodyPr/>
        <a:lstStyle/>
        <a:p>
          <a:endParaRPr lang="ru-RU"/>
        </a:p>
      </dgm:t>
    </dgm:pt>
    <dgm:pt modelId="{697F0000-1484-4D29-A2FA-E784EC125FBC}" type="sibTrans" cxnId="{E54F1640-9C84-4B79-8596-30FC9345A3AA}">
      <dgm:prSet/>
      <dgm:spPr/>
      <dgm:t>
        <a:bodyPr/>
        <a:lstStyle/>
        <a:p>
          <a:endParaRPr lang="ru-RU"/>
        </a:p>
      </dgm:t>
    </dgm:pt>
    <dgm:pt modelId="{32841DDD-EE1C-40AD-AFDD-9B770C210ED2}">
      <dgm:prSet phldrT="[Текст]"/>
      <dgm:spPr/>
      <dgm:t>
        <a:bodyPr/>
        <a:lstStyle/>
        <a:p>
          <a:r>
            <a:rPr lang="ru-RU" dirty="0" smtClean="0"/>
            <a:t>563 детей посещают ДОУ</a:t>
          </a:r>
          <a:endParaRPr lang="ru-RU" dirty="0"/>
        </a:p>
      </dgm:t>
    </dgm:pt>
    <dgm:pt modelId="{CF7340CE-1B57-4DEF-9C2F-2A4CED5B7284}" type="sibTrans" cxnId="{46C0CF2D-A521-4407-9972-9857EEAA31E3}">
      <dgm:prSet/>
      <dgm:spPr/>
      <dgm:t>
        <a:bodyPr/>
        <a:lstStyle/>
        <a:p>
          <a:endParaRPr lang="ru-RU"/>
        </a:p>
      </dgm:t>
    </dgm:pt>
    <dgm:pt modelId="{53980C58-7305-4E05-B57C-3634073863F4}" type="parTrans" cxnId="{46C0CF2D-A521-4407-9972-9857EEAA31E3}">
      <dgm:prSet/>
      <dgm:spPr/>
      <dgm:t>
        <a:bodyPr/>
        <a:lstStyle/>
        <a:p>
          <a:endParaRPr lang="ru-RU"/>
        </a:p>
      </dgm:t>
    </dgm:pt>
    <dgm:pt modelId="{E51C00B2-C029-4304-B7F2-5B14F4C1D053}">
      <dgm:prSet phldrT="[Текст]"/>
      <dgm:spPr/>
      <dgm:t>
        <a:bodyPr/>
        <a:lstStyle/>
        <a:p>
          <a:r>
            <a:rPr lang="ru-RU" dirty="0" smtClean="0"/>
            <a:t>Количество</a:t>
          </a:r>
          <a:r>
            <a:rPr lang="ru-RU" baseline="0" dirty="0" smtClean="0"/>
            <a:t> педагогических работников ДОУ-43</a:t>
          </a:r>
          <a:endParaRPr lang="ru-RU" dirty="0"/>
        </a:p>
      </dgm:t>
    </dgm:pt>
    <dgm:pt modelId="{A85CB72A-E3BB-4F12-8CA9-E12F5B1C15F0}" type="sibTrans" cxnId="{C742E496-0936-4512-90D1-FCE74EFA6E74}">
      <dgm:prSet/>
      <dgm:spPr/>
      <dgm:t>
        <a:bodyPr/>
        <a:lstStyle/>
        <a:p>
          <a:endParaRPr lang="ru-RU"/>
        </a:p>
      </dgm:t>
    </dgm:pt>
    <dgm:pt modelId="{F3459D47-F3D6-404E-AE65-3A391583622F}" type="parTrans" cxnId="{C742E496-0936-4512-90D1-FCE74EFA6E74}">
      <dgm:prSet/>
      <dgm:spPr/>
      <dgm:t>
        <a:bodyPr/>
        <a:lstStyle/>
        <a:p>
          <a:endParaRPr lang="ru-RU"/>
        </a:p>
      </dgm:t>
    </dgm:pt>
    <dgm:pt modelId="{21A9EBAB-D7CE-4C60-ABBC-82EF42A028C7}">
      <dgm:prSet/>
      <dgm:spPr/>
      <dgm:t>
        <a:bodyPr/>
        <a:lstStyle/>
        <a:p>
          <a:r>
            <a:rPr lang="ru-RU" smtClean="0"/>
            <a:t>Высшее образование имеют – 24 педагога, среднее профессиональное образование имеют – 19 педагога. </a:t>
          </a:r>
          <a:endParaRPr lang="ru-RU"/>
        </a:p>
      </dgm:t>
    </dgm:pt>
    <dgm:pt modelId="{94D02606-AE9A-4E58-A1C8-2E4A33EED6F2}" type="parTrans" cxnId="{792228FE-AFCD-45B9-B7E2-FBF140DD5F66}">
      <dgm:prSet/>
      <dgm:spPr/>
    </dgm:pt>
    <dgm:pt modelId="{EF604554-B143-4BFE-BB47-DB3BFE18F593}" type="sibTrans" cxnId="{792228FE-AFCD-45B9-B7E2-FBF140DD5F66}">
      <dgm:prSet/>
      <dgm:spPr/>
    </dgm:pt>
    <dgm:pt modelId="{3EB524DA-CD47-4777-8D1D-4DDCE4BF0D34}">
      <dgm:prSet phldrT="[Текст]"/>
      <dgm:spPr/>
      <dgm:t>
        <a:bodyPr/>
        <a:lstStyle/>
        <a:p>
          <a:r>
            <a:rPr lang="ru-RU" dirty="0" smtClean="0"/>
            <a:t>Охват дошкольным образованием составляет 97%. </a:t>
          </a:r>
          <a:endParaRPr lang="ru-RU" dirty="0"/>
        </a:p>
      </dgm:t>
    </dgm:pt>
    <dgm:pt modelId="{CE62E900-D58E-4EF5-9611-D86DA335D93B}" type="parTrans" cxnId="{AA7FEDAB-50BD-4ACB-AD03-3C8D3F8DBD4C}">
      <dgm:prSet/>
      <dgm:spPr/>
    </dgm:pt>
    <dgm:pt modelId="{69F4239A-7150-41AA-A2D5-96FC061534EE}" type="sibTrans" cxnId="{AA7FEDAB-50BD-4ACB-AD03-3C8D3F8DBD4C}">
      <dgm:prSet/>
      <dgm:spPr/>
    </dgm:pt>
    <dgm:pt modelId="{1AB8BDE3-E537-43FB-969B-380658227C92}">
      <dgm:prSet phldrT="[Текст]"/>
      <dgm:spPr/>
      <dgm:t>
        <a:bodyPr/>
        <a:lstStyle/>
        <a:p>
          <a:r>
            <a:rPr lang="ru-RU" dirty="0" smtClean="0"/>
            <a:t>Актуальная очередь детей в возрасте от 3 до 7 лет составляет - 18 человек.</a:t>
          </a:r>
          <a:endParaRPr lang="ru-RU" dirty="0"/>
        </a:p>
      </dgm:t>
    </dgm:pt>
    <dgm:pt modelId="{23A69DEF-4ABF-4141-ABEE-55FA6DE6E99F}" type="parTrans" cxnId="{48CCA6AD-5ECE-453D-A49B-7FF27DA3337C}">
      <dgm:prSet/>
      <dgm:spPr/>
    </dgm:pt>
    <dgm:pt modelId="{8F93B839-DDC8-483E-8D21-91BA3423C632}" type="sibTrans" cxnId="{48CCA6AD-5ECE-453D-A49B-7FF27DA3337C}">
      <dgm:prSet/>
      <dgm:spPr/>
    </dgm:pt>
    <dgm:pt modelId="{E99E19FC-5E9D-45CF-A305-348B7AB45E91}" type="pres">
      <dgm:prSet presAssocID="{B20EDA10-4A7D-4F75-B09E-EDABAB2722A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469D427-09EE-4095-8FF2-306A0021762F}" type="pres">
      <dgm:prSet presAssocID="{1BB488A0-3E18-4428-B169-1BCC2E489DBB}" presName="linNode" presStyleCnt="0"/>
      <dgm:spPr/>
    </dgm:pt>
    <dgm:pt modelId="{C089DDB7-B16F-46C4-B4CD-C5EA744E4089}" type="pres">
      <dgm:prSet presAssocID="{1BB488A0-3E18-4428-B169-1BCC2E489DB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FBAFF1-C465-468E-8718-FB0B95B8B173}" type="pres">
      <dgm:prSet presAssocID="{1BB488A0-3E18-4428-B169-1BCC2E489DB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F7558E-59F7-44E2-BD57-1425D6E45F0B}" type="pres">
      <dgm:prSet presAssocID="{697F0000-1484-4D29-A2FA-E784EC125FBC}" presName="spacing" presStyleCnt="0"/>
      <dgm:spPr/>
    </dgm:pt>
    <dgm:pt modelId="{693814C0-95FE-409D-882A-65A299E8D13D}" type="pres">
      <dgm:prSet presAssocID="{E51C00B2-C029-4304-B7F2-5B14F4C1D053}" presName="linNode" presStyleCnt="0"/>
      <dgm:spPr/>
    </dgm:pt>
    <dgm:pt modelId="{F34BDD20-2587-449E-B793-328B7B39F4E1}" type="pres">
      <dgm:prSet presAssocID="{E51C00B2-C029-4304-B7F2-5B14F4C1D053}" presName="parentShp" presStyleLbl="node1" presStyleIdx="1" presStyleCnt="2" custLinFactNeighborX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8C744-BED2-4AD1-B953-1E3643996727}" type="pres">
      <dgm:prSet presAssocID="{E51C00B2-C029-4304-B7F2-5B14F4C1D053}" presName="childShp" presStyleLbl="bgAccFollowNode1" presStyleIdx="1" presStyleCnt="2" custLinFactNeighborX="3397" custLinFactNeighborY="-5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42E496-0936-4512-90D1-FCE74EFA6E74}" srcId="{B20EDA10-4A7D-4F75-B09E-EDABAB2722A3}" destId="{E51C00B2-C029-4304-B7F2-5B14F4C1D053}" srcOrd="1" destOrd="0" parTransId="{F3459D47-F3D6-404E-AE65-3A391583622F}" sibTransId="{A85CB72A-E3BB-4F12-8CA9-E12F5B1C15F0}"/>
    <dgm:cxn modelId="{24D7EDA3-8A3C-45F2-A4E1-5DA47DC0569A}" type="presOf" srcId="{B20EDA10-4A7D-4F75-B09E-EDABAB2722A3}" destId="{E99E19FC-5E9D-45CF-A305-348B7AB45E91}" srcOrd="0" destOrd="0" presId="urn:microsoft.com/office/officeart/2005/8/layout/vList6"/>
    <dgm:cxn modelId="{AA7FEDAB-50BD-4ACB-AD03-3C8D3F8DBD4C}" srcId="{1BB488A0-3E18-4428-B169-1BCC2E489DBB}" destId="{3EB524DA-CD47-4777-8D1D-4DDCE4BF0D34}" srcOrd="1" destOrd="0" parTransId="{CE62E900-D58E-4EF5-9611-D86DA335D93B}" sibTransId="{69F4239A-7150-41AA-A2D5-96FC061534EE}"/>
    <dgm:cxn modelId="{E54F1640-9C84-4B79-8596-30FC9345A3AA}" srcId="{B20EDA10-4A7D-4F75-B09E-EDABAB2722A3}" destId="{1BB488A0-3E18-4428-B169-1BCC2E489DBB}" srcOrd="0" destOrd="0" parTransId="{5BC9AB9B-89D8-449A-BDC2-6460524846C8}" sibTransId="{697F0000-1484-4D29-A2FA-E784EC125FBC}"/>
    <dgm:cxn modelId="{46C0CF2D-A521-4407-9972-9857EEAA31E3}" srcId="{1BB488A0-3E18-4428-B169-1BCC2E489DBB}" destId="{32841DDD-EE1C-40AD-AFDD-9B770C210ED2}" srcOrd="0" destOrd="0" parTransId="{53980C58-7305-4E05-B57C-3634073863F4}" sibTransId="{CF7340CE-1B57-4DEF-9C2F-2A4CED5B7284}"/>
    <dgm:cxn modelId="{961278BD-7804-419E-BDFF-3EBEBEDFFD51}" type="presOf" srcId="{E51C00B2-C029-4304-B7F2-5B14F4C1D053}" destId="{F34BDD20-2587-449E-B793-328B7B39F4E1}" srcOrd="0" destOrd="0" presId="urn:microsoft.com/office/officeart/2005/8/layout/vList6"/>
    <dgm:cxn modelId="{442313FF-97A4-4E28-98FC-B45305861C92}" type="presOf" srcId="{32841DDD-EE1C-40AD-AFDD-9B770C210ED2}" destId="{BBFBAFF1-C465-468E-8718-FB0B95B8B173}" srcOrd="0" destOrd="0" presId="urn:microsoft.com/office/officeart/2005/8/layout/vList6"/>
    <dgm:cxn modelId="{BEC1A39C-E859-43D0-A5AB-053C1CE1084F}" type="presOf" srcId="{21A9EBAB-D7CE-4C60-ABBC-82EF42A028C7}" destId="{0DC8C744-BED2-4AD1-B953-1E3643996727}" srcOrd="0" destOrd="0" presId="urn:microsoft.com/office/officeart/2005/8/layout/vList6"/>
    <dgm:cxn modelId="{792228FE-AFCD-45B9-B7E2-FBF140DD5F66}" srcId="{E51C00B2-C029-4304-B7F2-5B14F4C1D053}" destId="{21A9EBAB-D7CE-4C60-ABBC-82EF42A028C7}" srcOrd="0" destOrd="0" parTransId="{94D02606-AE9A-4E58-A1C8-2E4A33EED6F2}" sibTransId="{EF604554-B143-4BFE-BB47-DB3BFE18F593}"/>
    <dgm:cxn modelId="{69CEBF00-6E23-4FF0-926F-F20A42782C03}" type="presOf" srcId="{1AB8BDE3-E537-43FB-969B-380658227C92}" destId="{BBFBAFF1-C465-468E-8718-FB0B95B8B173}" srcOrd="0" destOrd="2" presId="urn:microsoft.com/office/officeart/2005/8/layout/vList6"/>
    <dgm:cxn modelId="{E49D951A-ABD2-4A78-8F78-D40314177B4A}" type="presOf" srcId="{1BB488A0-3E18-4428-B169-1BCC2E489DBB}" destId="{C089DDB7-B16F-46C4-B4CD-C5EA744E4089}" srcOrd="0" destOrd="0" presId="urn:microsoft.com/office/officeart/2005/8/layout/vList6"/>
    <dgm:cxn modelId="{48CCA6AD-5ECE-453D-A49B-7FF27DA3337C}" srcId="{1BB488A0-3E18-4428-B169-1BCC2E489DBB}" destId="{1AB8BDE3-E537-43FB-969B-380658227C92}" srcOrd="2" destOrd="0" parTransId="{23A69DEF-4ABF-4141-ABEE-55FA6DE6E99F}" sibTransId="{8F93B839-DDC8-483E-8D21-91BA3423C632}"/>
    <dgm:cxn modelId="{AF45440A-21D9-4FCD-B5A9-30497C5757F7}" type="presOf" srcId="{3EB524DA-CD47-4777-8D1D-4DDCE4BF0D34}" destId="{BBFBAFF1-C465-468E-8718-FB0B95B8B173}" srcOrd="0" destOrd="1" presId="urn:microsoft.com/office/officeart/2005/8/layout/vList6"/>
    <dgm:cxn modelId="{EFD6169F-0BAF-4BC9-9F24-CEF960FBD9CE}" type="presParOf" srcId="{E99E19FC-5E9D-45CF-A305-348B7AB45E91}" destId="{7469D427-09EE-4095-8FF2-306A0021762F}" srcOrd="0" destOrd="0" presId="urn:microsoft.com/office/officeart/2005/8/layout/vList6"/>
    <dgm:cxn modelId="{7BAE7922-1910-4EDB-BD01-FB3C2C5BC834}" type="presParOf" srcId="{7469D427-09EE-4095-8FF2-306A0021762F}" destId="{C089DDB7-B16F-46C4-B4CD-C5EA744E4089}" srcOrd="0" destOrd="0" presId="urn:microsoft.com/office/officeart/2005/8/layout/vList6"/>
    <dgm:cxn modelId="{212C1EE1-4AC7-4BE7-8607-17F2AAE9874D}" type="presParOf" srcId="{7469D427-09EE-4095-8FF2-306A0021762F}" destId="{BBFBAFF1-C465-468E-8718-FB0B95B8B173}" srcOrd="1" destOrd="0" presId="urn:microsoft.com/office/officeart/2005/8/layout/vList6"/>
    <dgm:cxn modelId="{63AA8430-C7B8-4C39-827D-07963E973EB0}" type="presParOf" srcId="{E99E19FC-5E9D-45CF-A305-348B7AB45E91}" destId="{CEF7558E-59F7-44E2-BD57-1425D6E45F0B}" srcOrd="1" destOrd="0" presId="urn:microsoft.com/office/officeart/2005/8/layout/vList6"/>
    <dgm:cxn modelId="{4F65F791-06D9-45A2-B991-C65F8FF3D16B}" type="presParOf" srcId="{E99E19FC-5E9D-45CF-A305-348B7AB45E91}" destId="{693814C0-95FE-409D-882A-65A299E8D13D}" srcOrd="2" destOrd="0" presId="urn:microsoft.com/office/officeart/2005/8/layout/vList6"/>
    <dgm:cxn modelId="{1BC7E003-B4BC-4259-BE4A-8B991BDF108D}" type="presParOf" srcId="{693814C0-95FE-409D-882A-65A299E8D13D}" destId="{F34BDD20-2587-449E-B793-328B7B39F4E1}" srcOrd="0" destOrd="0" presId="urn:microsoft.com/office/officeart/2005/8/layout/vList6"/>
    <dgm:cxn modelId="{19270599-EB5C-4860-BE5C-6B064077BD91}" type="presParOf" srcId="{693814C0-95FE-409D-882A-65A299E8D13D}" destId="{0DC8C744-BED2-4AD1-B953-1E364399672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EB1C00-C16F-4674-A57A-E2F81548381B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11FCE98-E27C-428D-9190-A766B81469F1}">
      <dgm:prSet phldrT="[Текст]"/>
      <dgm:spPr/>
      <dgm:t>
        <a:bodyPr/>
        <a:lstStyle/>
        <a:p>
          <a:r>
            <a:rPr lang="ru-RU" dirty="0" smtClean="0"/>
            <a:t>Фундаментальность профессиональных базовых знаний</a:t>
          </a:r>
        </a:p>
        <a:p>
          <a:r>
            <a:rPr lang="ru-RU" dirty="0" err="1" smtClean="0"/>
            <a:t>Инновационность</a:t>
          </a:r>
          <a:r>
            <a:rPr lang="ru-RU" dirty="0" smtClean="0"/>
            <a:t> мышления Ответственность и устойчивость к стрессам</a:t>
          </a:r>
        </a:p>
        <a:p>
          <a:r>
            <a:rPr lang="ru-RU" dirty="0" smtClean="0"/>
            <a:t>Саморазвитие и профессиональная компетентность</a:t>
          </a:r>
          <a:endParaRPr lang="ru-RU" dirty="0"/>
        </a:p>
      </dgm:t>
    </dgm:pt>
    <dgm:pt modelId="{B641D2F4-7714-44E0-8ADC-79E18CB54FE0}" type="parTrans" cxnId="{23AF5DD8-BAC0-42F2-A545-AA912A426CA5}">
      <dgm:prSet/>
      <dgm:spPr/>
      <dgm:t>
        <a:bodyPr/>
        <a:lstStyle/>
        <a:p>
          <a:endParaRPr lang="ru-RU"/>
        </a:p>
      </dgm:t>
    </dgm:pt>
    <dgm:pt modelId="{A774E24D-0E2A-48D1-B8C3-2B8184AA0E04}" type="sibTrans" cxnId="{23AF5DD8-BAC0-42F2-A545-AA912A426CA5}">
      <dgm:prSet/>
      <dgm:spPr/>
      <dgm:t>
        <a:bodyPr/>
        <a:lstStyle/>
        <a:p>
          <a:endParaRPr lang="ru-RU"/>
        </a:p>
      </dgm:t>
    </dgm:pt>
    <dgm:pt modelId="{B64DA643-5097-4116-8A89-2D4BC8A2EDE9}">
      <dgm:prSet/>
      <dgm:spPr/>
      <dgm:t>
        <a:bodyPr/>
        <a:lstStyle/>
        <a:p>
          <a:r>
            <a:rPr lang="ru-RU" dirty="0" smtClean="0"/>
            <a:t>1</a:t>
          </a:r>
        </a:p>
        <a:p>
          <a:r>
            <a:rPr lang="ru-RU" dirty="0" smtClean="0"/>
            <a:t>2</a:t>
          </a:r>
        </a:p>
        <a:p>
          <a:r>
            <a:rPr lang="ru-RU" dirty="0" smtClean="0"/>
            <a:t>3</a:t>
          </a:r>
        </a:p>
        <a:p>
          <a:r>
            <a:rPr lang="ru-RU" dirty="0" smtClean="0"/>
            <a:t>4</a:t>
          </a:r>
          <a:endParaRPr lang="ru-RU" dirty="0"/>
        </a:p>
      </dgm:t>
    </dgm:pt>
    <dgm:pt modelId="{098AEC24-47D5-49E7-ADA1-091DFB98AD80}" type="sibTrans" cxnId="{2CBC3C3A-D3AF-437A-B432-761819CDDB0C}">
      <dgm:prSet/>
      <dgm:spPr/>
      <dgm:t>
        <a:bodyPr/>
        <a:lstStyle/>
        <a:p>
          <a:endParaRPr lang="ru-RU"/>
        </a:p>
      </dgm:t>
    </dgm:pt>
    <dgm:pt modelId="{A9B9016F-BC73-4581-A9DF-1BB9DB5F0F31}" type="parTrans" cxnId="{2CBC3C3A-D3AF-437A-B432-761819CDDB0C}">
      <dgm:prSet/>
      <dgm:spPr/>
      <dgm:t>
        <a:bodyPr/>
        <a:lstStyle/>
        <a:p>
          <a:endParaRPr lang="ru-RU"/>
        </a:p>
      </dgm:t>
    </dgm:pt>
    <dgm:pt modelId="{A02ACC65-FD8E-4E04-80F0-3E39AD49D7DF}">
      <dgm:prSet phldrT="[Текст]" phldr="1"/>
      <dgm:spPr/>
      <dgm:t>
        <a:bodyPr/>
        <a:lstStyle/>
        <a:p>
          <a:endParaRPr lang="ru-RU" dirty="0"/>
        </a:p>
      </dgm:t>
    </dgm:pt>
    <dgm:pt modelId="{75BC4929-88F0-4ED8-A461-9F5B1A41C06E}" type="sibTrans" cxnId="{4557756B-D6D9-47DF-8CEC-506E895D3069}">
      <dgm:prSet/>
      <dgm:spPr/>
      <dgm:t>
        <a:bodyPr/>
        <a:lstStyle/>
        <a:p>
          <a:endParaRPr lang="ru-RU"/>
        </a:p>
      </dgm:t>
    </dgm:pt>
    <dgm:pt modelId="{C2B30A05-B35A-4A49-A378-ABB39C5F89DB}" type="parTrans" cxnId="{4557756B-D6D9-47DF-8CEC-506E895D3069}">
      <dgm:prSet/>
      <dgm:spPr/>
      <dgm:t>
        <a:bodyPr/>
        <a:lstStyle/>
        <a:p>
          <a:endParaRPr lang="ru-RU"/>
        </a:p>
      </dgm:t>
    </dgm:pt>
    <dgm:pt modelId="{2128DD71-0097-47CA-9D3A-B6131A6F1D55}">
      <dgm:prSet phldrT="[Текст]" phldr="1"/>
      <dgm:spPr/>
      <dgm:t>
        <a:bodyPr/>
        <a:lstStyle/>
        <a:p>
          <a:endParaRPr lang="ru-RU" dirty="0"/>
        </a:p>
      </dgm:t>
    </dgm:pt>
    <dgm:pt modelId="{D9186D03-70FA-4210-8DE0-18121C92B2E4}" type="sibTrans" cxnId="{57E3008B-9DD2-4B9D-9831-4E5A4849D2D5}">
      <dgm:prSet/>
      <dgm:spPr/>
      <dgm:t>
        <a:bodyPr/>
        <a:lstStyle/>
        <a:p>
          <a:endParaRPr lang="ru-RU"/>
        </a:p>
      </dgm:t>
    </dgm:pt>
    <dgm:pt modelId="{A8609D72-F192-40A2-BB26-E3FD5F328D3C}" type="parTrans" cxnId="{57E3008B-9DD2-4B9D-9831-4E5A4849D2D5}">
      <dgm:prSet/>
      <dgm:spPr/>
      <dgm:t>
        <a:bodyPr/>
        <a:lstStyle/>
        <a:p>
          <a:endParaRPr lang="ru-RU"/>
        </a:p>
      </dgm:t>
    </dgm:pt>
    <dgm:pt modelId="{711DAA57-4302-47C6-B4C9-C020A36C1ED4}" type="pres">
      <dgm:prSet presAssocID="{38EB1C00-C16F-4674-A57A-E2F81548381B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388FE8E-01EA-4403-9016-158999B13E50}" type="pres">
      <dgm:prSet presAssocID="{A02ACC65-FD8E-4E04-80F0-3E39AD49D7DF}" presName="posSpace" presStyleCnt="0"/>
      <dgm:spPr/>
    </dgm:pt>
    <dgm:pt modelId="{A2158CD4-6250-4AA8-B182-05491103A39A}" type="pres">
      <dgm:prSet presAssocID="{A02ACC65-FD8E-4E04-80F0-3E39AD49D7DF}" presName="vertFlow" presStyleCnt="0"/>
      <dgm:spPr/>
    </dgm:pt>
    <dgm:pt modelId="{21D835EF-3EA9-4FFE-8EBC-378C7D6E4D93}" type="pres">
      <dgm:prSet presAssocID="{A02ACC65-FD8E-4E04-80F0-3E39AD49D7DF}" presName="topSpace" presStyleCnt="0"/>
      <dgm:spPr/>
    </dgm:pt>
    <dgm:pt modelId="{FE07D8BA-F68B-4A46-98D9-4C64BD9398F7}" type="pres">
      <dgm:prSet presAssocID="{A02ACC65-FD8E-4E04-80F0-3E39AD49D7DF}" presName="firstComp" presStyleCnt="0"/>
      <dgm:spPr/>
    </dgm:pt>
    <dgm:pt modelId="{A69C9F7C-ECD9-4961-8482-E342478C6608}" type="pres">
      <dgm:prSet presAssocID="{A02ACC65-FD8E-4E04-80F0-3E39AD49D7DF}" presName="firstChild" presStyleLbl="bgAccFollowNode1" presStyleIdx="0" presStyleCnt="2" custFlipHor="1" custScaleX="70279" custScaleY="365323" custLinFactNeighborX="-35181" custLinFactNeighborY="-13857"/>
      <dgm:spPr/>
      <dgm:t>
        <a:bodyPr/>
        <a:lstStyle/>
        <a:p>
          <a:endParaRPr lang="ru-RU"/>
        </a:p>
      </dgm:t>
    </dgm:pt>
    <dgm:pt modelId="{03C1B234-9D74-47AD-9FC2-8D057B9A6AB3}" type="pres">
      <dgm:prSet presAssocID="{A02ACC65-FD8E-4E04-80F0-3E39AD49D7DF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7B6D1-E013-40D5-AC9E-0B441934A574}" type="pres">
      <dgm:prSet presAssocID="{A02ACC65-FD8E-4E04-80F0-3E39AD49D7DF}" presName="negSpace" presStyleCnt="0"/>
      <dgm:spPr/>
    </dgm:pt>
    <dgm:pt modelId="{F22DEA2D-F895-4146-8F49-B19DBBA31E32}" type="pres">
      <dgm:prSet presAssocID="{A02ACC65-FD8E-4E04-80F0-3E39AD49D7DF}" presName="circle" presStyleLbl="node1" presStyleIdx="0" presStyleCnt="2" custLinFactX="173604" custLinFactY="126697" custLinFactNeighborX="200000" custLinFactNeighborY="200000"/>
      <dgm:spPr/>
      <dgm:t>
        <a:bodyPr/>
        <a:lstStyle/>
        <a:p>
          <a:endParaRPr lang="ru-RU"/>
        </a:p>
      </dgm:t>
    </dgm:pt>
    <dgm:pt modelId="{63963975-0D3D-45CC-8B9A-BEF678AC4260}" type="pres">
      <dgm:prSet presAssocID="{75BC4929-88F0-4ED8-A461-9F5B1A41C06E}" presName="transSpace" presStyleCnt="0"/>
      <dgm:spPr/>
    </dgm:pt>
    <dgm:pt modelId="{7A479425-285B-4648-83F3-65E1F2EED8F4}" type="pres">
      <dgm:prSet presAssocID="{2128DD71-0097-47CA-9D3A-B6131A6F1D55}" presName="posSpace" presStyleCnt="0"/>
      <dgm:spPr/>
    </dgm:pt>
    <dgm:pt modelId="{3B42B976-30AB-418E-963F-04D1A64ACBCB}" type="pres">
      <dgm:prSet presAssocID="{2128DD71-0097-47CA-9D3A-B6131A6F1D55}" presName="vertFlow" presStyleCnt="0"/>
      <dgm:spPr/>
    </dgm:pt>
    <dgm:pt modelId="{58D3D308-72D2-4754-B33D-6E473BAC4F9F}" type="pres">
      <dgm:prSet presAssocID="{2128DD71-0097-47CA-9D3A-B6131A6F1D55}" presName="topSpace" presStyleCnt="0"/>
      <dgm:spPr/>
    </dgm:pt>
    <dgm:pt modelId="{9434AF2B-1F82-429A-853D-4775DA19C2F8}" type="pres">
      <dgm:prSet presAssocID="{2128DD71-0097-47CA-9D3A-B6131A6F1D55}" presName="firstComp" presStyleCnt="0"/>
      <dgm:spPr/>
    </dgm:pt>
    <dgm:pt modelId="{B335B65E-0B34-4468-A41E-6B2959A3AB73}" type="pres">
      <dgm:prSet presAssocID="{2128DD71-0097-47CA-9D3A-B6131A6F1D55}" presName="firstChild" presStyleLbl="bgAccFollowNode1" presStyleIdx="1" presStyleCnt="2" custScaleX="248864" custScaleY="405431" custLinFactNeighborX="-28209" custLinFactNeighborY="-34190"/>
      <dgm:spPr/>
      <dgm:t>
        <a:bodyPr/>
        <a:lstStyle/>
        <a:p>
          <a:endParaRPr lang="ru-RU"/>
        </a:p>
      </dgm:t>
    </dgm:pt>
    <dgm:pt modelId="{6315B5E0-07D8-4F0F-8324-5D4E96033907}" type="pres">
      <dgm:prSet presAssocID="{2128DD71-0097-47CA-9D3A-B6131A6F1D55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BF6AE-92C4-4B06-BB80-28198E6AD235}" type="pres">
      <dgm:prSet presAssocID="{2128DD71-0097-47CA-9D3A-B6131A6F1D55}" presName="negSpace" presStyleCnt="0"/>
      <dgm:spPr/>
    </dgm:pt>
    <dgm:pt modelId="{B2B931B4-6969-4FEE-96C9-9DC6A834417B}" type="pres">
      <dgm:prSet presAssocID="{2128DD71-0097-47CA-9D3A-B6131A6F1D55}" presName="circle" presStyleLbl="node1" presStyleIdx="1" presStyleCnt="2" custFlipVert="0" custFlipHor="1" custScaleX="75552" custScaleY="6420" custLinFactX="100000" custLinFactY="132154" custLinFactNeighborX="153496" custLinFactNeighborY="200000"/>
      <dgm:spPr/>
      <dgm:t>
        <a:bodyPr/>
        <a:lstStyle/>
        <a:p>
          <a:endParaRPr lang="ru-RU"/>
        </a:p>
      </dgm:t>
    </dgm:pt>
  </dgm:ptLst>
  <dgm:cxnLst>
    <dgm:cxn modelId="{99F293A7-22A8-4EF6-9D19-30CE72C0FF12}" type="presOf" srcId="{B64DA643-5097-4116-8A89-2D4BC8A2EDE9}" destId="{A69C9F7C-ECD9-4961-8482-E342478C6608}" srcOrd="0" destOrd="0" presId="urn:microsoft.com/office/officeart/2005/8/layout/hList9"/>
    <dgm:cxn modelId="{007907DE-D122-4CAB-A187-626757BAD289}" type="presOf" srcId="{A02ACC65-FD8E-4E04-80F0-3E39AD49D7DF}" destId="{F22DEA2D-F895-4146-8F49-B19DBBA31E32}" srcOrd="0" destOrd="0" presId="urn:microsoft.com/office/officeart/2005/8/layout/hList9"/>
    <dgm:cxn modelId="{57E3008B-9DD2-4B9D-9831-4E5A4849D2D5}" srcId="{38EB1C00-C16F-4674-A57A-E2F81548381B}" destId="{2128DD71-0097-47CA-9D3A-B6131A6F1D55}" srcOrd="1" destOrd="0" parTransId="{A8609D72-F192-40A2-BB26-E3FD5F328D3C}" sibTransId="{D9186D03-70FA-4210-8DE0-18121C92B2E4}"/>
    <dgm:cxn modelId="{B7ABC494-635C-4613-8A78-5D8DD8B7AA2A}" type="presOf" srcId="{38EB1C00-C16F-4674-A57A-E2F81548381B}" destId="{711DAA57-4302-47C6-B4C9-C020A36C1ED4}" srcOrd="0" destOrd="0" presId="urn:microsoft.com/office/officeart/2005/8/layout/hList9"/>
    <dgm:cxn modelId="{4557756B-D6D9-47DF-8CEC-506E895D3069}" srcId="{38EB1C00-C16F-4674-A57A-E2F81548381B}" destId="{A02ACC65-FD8E-4E04-80F0-3E39AD49D7DF}" srcOrd="0" destOrd="0" parTransId="{C2B30A05-B35A-4A49-A378-ABB39C5F89DB}" sibTransId="{75BC4929-88F0-4ED8-A461-9F5B1A41C06E}"/>
    <dgm:cxn modelId="{23AF5DD8-BAC0-42F2-A545-AA912A426CA5}" srcId="{2128DD71-0097-47CA-9D3A-B6131A6F1D55}" destId="{211FCE98-E27C-428D-9190-A766B81469F1}" srcOrd="0" destOrd="0" parTransId="{B641D2F4-7714-44E0-8ADC-79E18CB54FE0}" sibTransId="{A774E24D-0E2A-48D1-B8C3-2B8184AA0E04}"/>
    <dgm:cxn modelId="{83BE4F52-2C75-4BB2-A98B-8EB66F020B92}" type="presOf" srcId="{211FCE98-E27C-428D-9190-A766B81469F1}" destId="{B335B65E-0B34-4468-A41E-6B2959A3AB73}" srcOrd="0" destOrd="0" presId="urn:microsoft.com/office/officeart/2005/8/layout/hList9"/>
    <dgm:cxn modelId="{63BFE222-BC3C-4B63-B15B-EA7D5E678067}" type="presOf" srcId="{2128DD71-0097-47CA-9D3A-B6131A6F1D55}" destId="{B2B931B4-6969-4FEE-96C9-9DC6A834417B}" srcOrd="0" destOrd="0" presId="urn:microsoft.com/office/officeart/2005/8/layout/hList9"/>
    <dgm:cxn modelId="{F542FA4A-18B2-42A5-AA8B-9DE015C0CD16}" type="presOf" srcId="{211FCE98-E27C-428D-9190-A766B81469F1}" destId="{6315B5E0-07D8-4F0F-8324-5D4E96033907}" srcOrd="1" destOrd="0" presId="urn:microsoft.com/office/officeart/2005/8/layout/hList9"/>
    <dgm:cxn modelId="{2CBC3C3A-D3AF-437A-B432-761819CDDB0C}" srcId="{A02ACC65-FD8E-4E04-80F0-3E39AD49D7DF}" destId="{B64DA643-5097-4116-8A89-2D4BC8A2EDE9}" srcOrd="0" destOrd="0" parTransId="{A9B9016F-BC73-4581-A9DF-1BB9DB5F0F31}" sibTransId="{098AEC24-47D5-49E7-ADA1-091DFB98AD80}"/>
    <dgm:cxn modelId="{F05EABA2-FBA3-459E-BD02-9CF4700B50D5}" type="presOf" srcId="{B64DA643-5097-4116-8A89-2D4BC8A2EDE9}" destId="{03C1B234-9D74-47AD-9FC2-8D057B9A6AB3}" srcOrd="1" destOrd="0" presId="urn:microsoft.com/office/officeart/2005/8/layout/hList9"/>
    <dgm:cxn modelId="{8DD8753C-DB41-4E3C-99E2-32672F301DC5}" type="presParOf" srcId="{711DAA57-4302-47C6-B4C9-C020A36C1ED4}" destId="{B388FE8E-01EA-4403-9016-158999B13E50}" srcOrd="0" destOrd="0" presId="urn:microsoft.com/office/officeart/2005/8/layout/hList9"/>
    <dgm:cxn modelId="{3EB359EE-7BC6-47E9-87EF-2C68E13E9145}" type="presParOf" srcId="{711DAA57-4302-47C6-B4C9-C020A36C1ED4}" destId="{A2158CD4-6250-4AA8-B182-05491103A39A}" srcOrd="1" destOrd="0" presId="urn:microsoft.com/office/officeart/2005/8/layout/hList9"/>
    <dgm:cxn modelId="{29D46FFF-2D18-43EA-8D4D-2F7AC1F6F298}" type="presParOf" srcId="{A2158CD4-6250-4AA8-B182-05491103A39A}" destId="{21D835EF-3EA9-4FFE-8EBC-378C7D6E4D93}" srcOrd="0" destOrd="0" presId="urn:microsoft.com/office/officeart/2005/8/layout/hList9"/>
    <dgm:cxn modelId="{B289108F-AFCB-480D-8CE0-0CA2CB751F47}" type="presParOf" srcId="{A2158CD4-6250-4AA8-B182-05491103A39A}" destId="{FE07D8BA-F68B-4A46-98D9-4C64BD9398F7}" srcOrd="1" destOrd="0" presId="urn:microsoft.com/office/officeart/2005/8/layout/hList9"/>
    <dgm:cxn modelId="{7BBAF2FC-B5C0-4EB1-87A8-D45D9DE60B16}" type="presParOf" srcId="{FE07D8BA-F68B-4A46-98D9-4C64BD9398F7}" destId="{A69C9F7C-ECD9-4961-8482-E342478C6608}" srcOrd="0" destOrd="0" presId="urn:microsoft.com/office/officeart/2005/8/layout/hList9"/>
    <dgm:cxn modelId="{CEEAFF9B-555C-488D-95D9-DE3D6A6F8FE2}" type="presParOf" srcId="{FE07D8BA-F68B-4A46-98D9-4C64BD9398F7}" destId="{03C1B234-9D74-47AD-9FC2-8D057B9A6AB3}" srcOrd="1" destOrd="0" presId="urn:microsoft.com/office/officeart/2005/8/layout/hList9"/>
    <dgm:cxn modelId="{8519B5E5-724F-444C-A249-EE8602C3E367}" type="presParOf" srcId="{711DAA57-4302-47C6-B4C9-C020A36C1ED4}" destId="{0B47B6D1-E013-40D5-AC9E-0B441934A574}" srcOrd="2" destOrd="0" presId="urn:microsoft.com/office/officeart/2005/8/layout/hList9"/>
    <dgm:cxn modelId="{72828702-3556-4275-82F2-E45DBD4501B0}" type="presParOf" srcId="{711DAA57-4302-47C6-B4C9-C020A36C1ED4}" destId="{F22DEA2D-F895-4146-8F49-B19DBBA31E32}" srcOrd="3" destOrd="0" presId="urn:microsoft.com/office/officeart/2005/8/layout/hList9"/>
    <dgm:cxn modelId="{24D63F89-EFC1-4309-A523-E45BBF4E7D3D}" type="presParOf" srcId="{711DAA57-4302-47C6-B4C9-C020A36C1ED4}" destId="{63963975-0D3D-45CC-8B9A-BEF678AC4260}" srcOrd="4" destOrd="0" presId="urn:microsoft.com/office/officeart/2005/8/layout/hList9"/>
    <dgm:cxn modelId="{F5DF217E-D399-467C-945C-E3380820C7A2}" type="presParOf" srcId="{711DAA57-4302-47C6-B4C9-C020A36C1ED4}" destId="{7A479425-285B-4648-83F3-65E1F2EED8F4}" srcOrd="5" destOrd="0" presId="urn:microsoft.com/office/officeart/2005/8/layout/hList9"/>
    <dgm:cxn modelId="{92B3B31B-DBDA-4D60-A68F-FF38C6BC5DD7}" type="presParOf" srcId="{711DAA57-4302-47C6-B4C9-C020A36C1ED4}" destId="{3B42B976-30AB-418E-963F-04D1A64ACBCB}" srcOrd="6" destOrd="0" presId="urn:microsoft.com/office/officeart/2005/8/layout/hList9"/>
    <dgm:cxn modelId="{A8423761-0CF1-4A61-AAFE-E48B6712B575}" type="presParOf" srcId="{3B42B976-30AB-418E-963F-04D1A64ACBCB}" destId="{58D3D308-72D2-4754-B33D-6E473BAC4F9F}" srcOrd="0" destOrd="0" presId="urn:microsoft.com/office/officeart/2005/8/layout/hList9"/>
    <dgm:cxn modelId="{E98656AA-07B1-4AA7-8691-62E203E31BFD}" type="presParOf" srcId="{3B42B976-30AB-418E-963F-04D1A64ACBCB}" destId="{9434AF2B-1F82-429A-853D-4775DA19C2F8}" srcOrd="1" destOrd="0" presId="urn:microsoft.com/office/officeart/2005/8/layout/hList9"/>
    <dgm:cxn modelId="{5A57F89F-85DF-4229-A785-9374479B1711}" type="presParOf" srcId="{9434AF2B-1F82-429A-853D-4775DA19C2F8}" destId="{B335B65E-0B34-4468-A41E-6B2959A3AB73}" srcOrd="0" destOrd="0" presId="urn:microsoft.com/office/officeart/2005/8/layout/hList9"/>
    <dgm:cxn modelId="{A7EA9455-B2D6-4764-B225-3D1BAA1FCDF0}" type="presParOf" srcId="{9434AF2B-1F82-429A-853D-4775DA19C2F8}" destId="{6315B5E0-07D8-4F0F-8324-5D4E96033907}" srcOrd="1" destOrd="0" presId="urn:microsoft.com/office/officeart/2005/8/layout/hList9"/>
    <dgm:cxn modelId="{AC37B69F-3744-416E-B170-19D0D35FE69A}" type="presParOf" srcId="{711DAA57-4302-47C6-B4C9-C020A36C1ED4}" destId="{3AFBF6AE-92C4-4B06-BB80-28198E6AD235}" srcOrd="7" destOrd="0" presId="urn:microsoft.com/office/officeart/2005/8/layout/hList9"/>
    <dgm:cxn modelId="{17F494B5-DE8B-4947-B567-9BF1FF564B2E}" type="presParOf" srcId="{711DAA57-4302-47C6-B4C9-C020A36C1ED4}" destId="{B2B931B4-6969-4FEE-96C9-9DC6A834417B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2366AA-B975-4DA7-B3D8-345B5069F7B9}" type="doc">
      <dgm:prSet loTypeId="urn:microsoft.com/office/officeart/2008/layout/AlternatingHexagons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9F56BE-D875-4AA3-9D31-86D8F71FB6C9}">
      <dgm:prSet phldrT="[Текст]" custT="1"/>
      <dgm:spPr/>
      <dgm:t>
        <a:bodyPr/>
        <a:lstStyle/>
        <a:p>
          <a:r>
            <a:rPr lang="ru-RU" sz="1600" dirty="0" smtClean="0"/>
            <a:t>Развитие системы дополнительного образования</a:t>
          </a:r>
        </a:p>
      </dgm:t>
    </dgm:pt>
    <dgm:pt modelId="{738D5BE7-0C22-4C08-A4BF-BA0AA73EA363}" type="sibTrans" cxnId="{DE5A1857-1A61-4A79-9D34-57904DF085C5}">
      <dgm:prSet custT="1"/>
      <dgm:spPr/>
      <dgm:t>
        <a:bodyPr/>
        <a:lstStyle/>
        <a:p>
          <a:r>
            <a:rPr lang="ru-RU" sz="1800" dirty="0" smtClean="0"/>
            <a:t>Цифровая образовательная среда</a:t>
          </a:r>
          <a:endParaRPr lang="ru-RU" sz="1800" dirty="0"/>
        </a:p>
      </dgm:t>
    </dgm:pt>
    <dgm:pt modelId="{80A9627D-80D7-4320-A1CC-3A041178E85F}" type="parTrans" cxnId="{DE5A1857-1A61-4A79-9D34-57904DF085C5}">
      <dgm:prSet/>
      <dgm:spPr/>
      <dgm:t>
        <a:bodyPr/>
        <a:lstStyle/>
        <a:p>
          <a:endParaRPr lang="ru-RU"/>
        </a:p>
      </dgm:t>
    </dgm:pt>
    <dgm:pt modelId="{2E14B91C-C699-4DE1-88BA-264662C53043}">
      <dgm:prSet phldrT="[Текст]" custT="1"/>
      <dgm:spPr/>
      <dgm:t>
        <a:bodyPr/>
        <a:lstStyle/>
        <a:p>
          <a:r>
            <a:rPr lang="ru-RU" sz="1100" dirty="0" smtClean="0"/>
            <a:t>Реал</a:t>
          </a:r>
          <a:r>
            <a:rPr lang="ru-RU" sz="1200" dirty="0" smtClean="0"/>
            <a:t>изация в общеобразовательных организациях внеурочной деятельности</a:t>
          </a:r>
          <a:endParaRPr lang="ru-RU" sz="1200" dirty="0"/>
        </a:p>
      </dgm:t>
    </dgm:pt>
    <dgm:pt modelId="{3465B597-E6E5-430E-BCDD-9DBC80DCE392}" type="sibTrans" cxnId="{DDC9C27C-2D91-4D57-8BFE-0977E9988F2A}">
      <dgm:prSet/>
      <dgm:spPr/>
      <dgm:t>
        <a:bodyPr/>
        <a:lstStyle/>
        <a:p>
          <a:r>
            <a:rPr lang="ru-RU" dirty="0" smtClean="0"/>
            <a:t>Проект «Школа </a:t>
          </a:r>
          <a:r>
            <a:rPr lang="ru-RU" dirty="0" err="1" smtClean="0"/>
            <a:t>Минпросевещния</a:t>
          </a:r>
          <a:r>
            <a:rPr lang="ru-RU" dirty="0" smtClean="0"/>
            <a:t> России»</a:t>
          </a:r>
          <a:endParaRPr lang="ru-RU" dirty="0"/>
        </a:p>
      </dgm:t>
    </dgm:pt>
    <dgm:pt modelId="{9D5C767E-04D8-471D-96EC-7E839AA1071A}" type="parTrans" cxnId="{DDC9C27C-2D91-4D57-8BFE-0977E9988F2A}">
      <dgm:prSet/>
      <dgm:spPr/>
      <dgm:t>
        <a:bodyPr/>
        <a:lstStyle/>
        <a:p>
          <a:endParaRPr lang="ru-RU"/>
        </a:p>
      </dgm:t>
    </dgm:pt>
    <dgm:pt modelId="{62F3E04F-D91D-49B9-A392-4C79959E668F}">
      <dgm:prSet phldrT="[Текст]" custT="1"/>
      <dgm:spPr/>
      <dgm:t>
        <a:bodyPr/>
        <a:lstStyle/>
        <a:p>
          <a:r>
            <a:rPr lang="ru-RU" sz="1100" dirty="0" smtClean="0"/>
            <a:t>Особенности идеологической воспитательной работы «Разговоры о важном»</a:t>
          </a:r>
          <a:endParaRPr lang="ru-RU" sz="1100" dirty="0"/>
        </a:p>
      </dgm:t>
    </dgm:pt>
    <dgm:pt modelId="{F5C3D09B-D4C8-4DAA-A310-D597701E8696}" type="sibTrans" cxnId="{AA65A89D-0581-447E-B32B-B415C5313E61}">
      <dgm:prSet/>
      <dgm:spPr/>
      <dgm:t>
        <a:bodyPr/>
        <a:lstStyle/>
        <a:p>
          <a:r>
            <a:rPr lang="ru-RU" dirty="0" smtClean="0"/>
            <a:t>Внедрение ФГИС «Моя Школа»</a:t>
          </a:r>
          <a:endParaRPr lang="ru-RU" dirty="0"/>
        </a:p>
      </dgm:t>
    </dgm:pt>
    <dgm:pt modelId="{4BAD3490-AA2A-4E7A-8FFE-FDAC154A7A10}" type="parTrans" cxnId="{AA65A89D-0581-447E-B32B-B415C5313E61}">
      <dgm:prSet/>
      <dgm:spPr/>
      <dgm:t>
        <a:bodyPr/>
        <a:lstStyle/>
        <a:p>
          <a:endParaRPr lang="ru-RU"/>
        </a:p>
      </dgm:t>
    </dgm:pt>
    <dgm:pt modelId="{813D2F7E-22E4-4F4E-A3DF-ABB323223D56}">
      <dgm:prSet custT="1"/>
      <dgm:spPr/>
      <dgm:t>
        <a:bodyPr/>
        <a:lstStyle/>
        <a:p>
          <a:r>
            <a:rPr lang="ru-RU" sz="1800" dirty="0" smtClean="0"/>
            <a:t>Патриотическое воспитание</a:t>
          </a:r>
          <a:endParaRPr lang="ru-RU" sz="1800" dirty="0"/>
        </a:p>
      </dgm:t>
    </dgm:pt>
    <dgm:pt modelId="{FAA7673D-B4A5-490F-9CD6-BE8CD370ABF1}" type="parTrans" cxnId="{E60F17B8-94A1-4AB6-8F43-B0D158EFEA98}">
      <dgm:prSet/>
      <dgm:spPr/>
      <dgm:t>
        <a:bodyPr/>
        <a:lstStyle/>
        <a:p>
          <a:endParaRPr lang="ru-RU"/>
        </a:p>
      </dgm:t>
    </dgm:pt>
    <dgm:pt modelId="{3BF82EA5-9AAD-45FA-A2D9-E96EC5574359}" type="sibTrans" cxnId="{E60F17B8-94A1-4AB6-8F43-B0D158EFEA98}">
      <dgm:prSet custT="1"/>
      <dgm:spPr/>
      <dgm:t>
        <a:bodyPr/>
        <a:lstStyle/>
        <a:p>
          <a:r>
            <a:rPr lang="ru-RU" sz="1400" dirty="0" smtClean="0"/>
            <a:t>Духовно-нравственное </a:t>
          </a:r>
          <a:r>
            <a:rPr lang="ru-RU" sz="1100" dirty="0" smtClean="0"/>
            <a:t>воспитание</a:t>
          </a:r>
          <a:endParaRPr lang="ru-RU" sz="1100" dirty="0"/>
        </a:p>
      </dgm:t>
    </dgm:pt>
    <dgm:pt modelId="{B6B571F1-2BCF-4960-9B5C-3893209E5F45}">
      <dgm:prSet/>
      <dgm:spPr/>
      <dgm:t>
        <a:bodyPr/>
        <a:lstStyle/>
        <a:p>
          <a:r>
            <a:rPr lang="ru-RU" dirty="0" smtClean="0"/>
            <a:t>Спортивно-оздоровительное направление</a:t>
          </a:r>
          <a:endParaRPr lang="ru-RU" dirty="0"/>
        </a:p>
      </dgm:t>
    </dgm:pt>
    <dgm:pt modelId="{A37E5268-EE8D-4BAA-B643-D7EA3FD7CCB6}" type="parTrans" cxnId="{F7ACE567-7C7A-437E-8B74-1A402F67AF96}">
      <dgm:prSet/>
      <dgm:spPr/>
      <dgm:t>
        <a:bodyPr/>
        <a:lstStyle/>
        <a:p>
          <a:endParaRPr lang="ru-RU"/>
        </a:p>
      </dgm:t>
    </dgm:pt>
    <dgm:pt modelId="{11B3DDDE-4EBA-47AC-9D7E-749D23C6F0C5}" type="sibTrans" cxnId="{F7ACE567-7C7A-437E-8B74-1A402F67AF96}">
      <dgm:prSet/>
      <dgm:spPr/>
      <dgm:t>
        <a:bodyPr/>
        <a:lstStyle/>
        <a:p>
          <a:r>
            <a:rPr lang="ru-RU" dirty="0" smtClean="0"/>
            <a:t>Проект «Школа </a:t>
          </a:r>
          <a:r>
            <a:rPr lang="ru-RU" dirty="0" err="1" smtClean="0"/>
            <a:t>Минпросевещния</a:t>
          </a:r>
          <a:r>
            <a:rPr lang="ru-RU" dirty="0" smtClean="0"/>
            <a:t> России»</a:t>
          </a:r>
          <a:endParaRPr lang="ru-RU" dirty="0"/>
        </a:p>
      </dgm:t>
    </dgm:pt>
    <dgm:pt modelId="{3794DD3F-4226-4E39-8195-D0F1378311D2}" type="pres">
      <dgm:prSet presAssocID="{412366AA-B975-4DA7-B3D8-345B5069F7B9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714A515-7132-4107-B2DA-2B2755658D82}" type="pres">
      <dgm:prSet presAssocID="{62F3E04F-D91D-49B9-A392-4C79959E668F}" presName="composite" presStyleCnt="0"/>
      <dgm:spPr/>
      <dgm:t>
        <a:bodyPr/>
        <a:lstStyle/>
        <a:p>
          <a:endParaRPr lang="ru-RU"/>
        </a:p>
      </dgm:t>
    </dgm:pt>
    <dgm:pt modelId="{ADBE4EC9-87EE-4280-AF29-A5CB38BE17DF}" type="pres">
      <dgm:prSet presAssocID="{62F3E04F-D91D-49B9-A392-4C79959E668F}" presName="Parent1" presStyleLbl="node1" presStyleIdx="0" presStyleCnt="10" custScaleX="348184" custLinFactX="144674" custLinFactNeighborX="200000" custLinFactNeighborY="2442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FC0C02-F237-43BA-9C8E-F71513222A07}" type="pres">
      <dgm:prSet presAssocID="{62F3E04F-D91D-49B9-A392-4C79959E668F}" presName="Childtext1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E48DC2-147F-43D4-992A-D22F7B5FDD48}" type="pres">
      <dgm:prSet presAssocID="{62F3E04F-D91D-49B9-A392-4C79959E668F}" presName="BalanceSpacing" presStyleCnt="0"/>
      <dgm:spPr/>
      <dgm:t>
        <a:bodyPr/>
        <a:lstStyle/>
        <a:p>
          <a:endParaRPr lang="ru-RU"/>
        </a:p>
      </dgm:t>
    </dgm:pt>
    <dgm:pt modelId="{A1EFD3EC-100F-4485-ADC1-D00C639CDD1D}" type="pres">
      <dgm:prSet presAssocID="{62F3E04F-D91D-49B9-A392-4C79959E668F}" presName="BalanceSpacing1" presStyleCnt="0"/>
      <dgm:spPr/>
      <dgm:t>
        <a:bodyPr/>
        <a:lstStyle/>
        <a:p>
          <a:endParaRPr lang="ru-RU"/>
        </a:p>
      </dgm:t>
    </dgm:pt>
    <dgm:pt modelId="{A019314A-C7B2-489A-975F-AF3AE5BA7BEF}" type="pres">
      <dgm:prSet presAssocID="{F5C3D09B-D4C8-4DAA-A310-D597701E8696}" presName="Accent1Text" presStyleLbl="node1" presStyleIdx="1" presStyleCnt="10" custScaleX="359978" custLinFactX="-139418" custLinFactNeighborX="-200000" custLinFactNeighborY="29974"/>
      <dgm:spPr/>
      <dgm:t>
        <a:bodyPr/>
        <a:lstStyle/>
        <a:p>
          <a:endParaRPr lang="ru-RU"/>
        </a:p>
      </dgm:t>
    </dgm:pt>
    <dgm:pt modelId="{376FB7EE-54C8-4EAD-B9DB-8C36E4254A59}" type="pres">
      <dgm:prSet presAssocID="{F5C3D09B-D4C8-4DAA-A310-D597701E8696}" presName="spaceBetweenRectangles" presStyleCnt="0"/>
      <dgm:spPr/>
      <dgm:t>
        <a:bodyPr/>
        <a:lstStyle/>
        <a:p>
          <a:endParaRPr lang="ru-RU"/>
        </a:p>
      </dgm:t>
    </dgm:pt>
    <dgm:pt modelId="{ED70A511-BD1F-4557-A448-530B65762C0A}" type="pres">
      <dgm:prSet presAssocID="{2E14B91C-C699-4DE1-88BA-264662C53043}" presName="composite" presStyleCnt="0"/>
      <dgm:spPr/>
      <dgm:t>
        <a:bodyPr/>
        <a:lstStyle/>
        <a:p>
          <a:endParaRPr lang="ru-RU"/>
        </a:p>
      </dgm:t>
    </dgm:pt>
    <dgm:pt modelId="{C1A5C09D-3A42-4965-A273-E62307650127}" type="pres">
      <dgm:prSet presAssocID="{2E14B91C-C699-4DE1-88BA-264662C53043}" presName="Parent1" presStyleLbl="node1" presStyleIdx="2" presStyleCnt="10" custScaleX="394860" custLinFactX="-162656" custLinFactNeighborX="-200000" custLinFactNeighborY="943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2C4C1F-D48D-46E4-9501-3D8DDC36CED9}" type="pres">
      <dgm:prSet presAssocID="{2E14B91C-C699-4DE1-88BA-264662C53043}" presName="Childtext1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133FCC-0A36-450D-A129-71A906306D9D}" type="pres">
      <dgm:prSet presAssocID="{2E14B91C-C699-4DE1-88BA-264662C53043}" presName="BalanceSpacing" presStyleCnt="0"/>
      <dgm:spPr/>
      <dgm:t>
        <a:bodyPr/>
        <a:lstStyle/>
        <a:p>
          <a:endParaRPr lang="ru-RU"/>
        </a:p>
      </dgm:t>
    </dgm:pt>
    <dgm:pt modelId="{29EC85A8-ECEF-4908-8200-3A9D1FEA0CF5}" type="pres">
      <dgm:prSet presAssocID="{2E14B91C-C699-4DE1-88BA-264662C53043}" presName="BalanceSpacing1" presStyleCnt="0"/>
      <dgm:spPr/>
      <dgm:t>
        <a:bodyPr/>
        <a:lstStyle/>
        <a:p>
          <a:endParaRPr lang="ru-RU"/>
        </a:p>
      </dgm:t>
    </dgm:pt>
    <dgm:pt modelId="{D309D25F-138F-47B8-BC1D-D6ABE0DD4FB9}" type="pres">
      <dgm:prSet presAssocID="{3465B597-E6E5-430E-BCDD-9DBC80DCE392}" presName="Accent1Text" presStyleLbl="node1" presStyleIdx="3" presStyleCnt="10" custScaleX="340411" custScaleY="71488" custLinFactX="128867" custLinFactNeighborX="200000" custLinFactNeighborY="56617"/>
      <dgm:spPr/>
      <dgm:t>
        <a:bodyPr/>
        <a:lstStyle/>
        <a:p>
          <a:endParaRPr lang="ru-RU"/>
        </a:p>
      </dgm:t>
    </dgm:pt>
    <dgm:pt modelId="{AC702A02-C4DD-4056-B470-F91A2874BB95}" type="pres">
      <dgm:prSet presAssocID="{3465B597-E6E5-430E-BCDD-9DBC80DCE392}" presName="spaceBetweenRectangles" presStyleCnt="0"/>
      <dgm:spPr/>
      <dgm:t>
        <a:bodyPr/>
        <a:lstStyle/>
        <a:p>
          <a:endParaRPr lang="ru-RU"/>
        </a:p>
      </dgm:t>
    </dgm:pt>
    <dgm:pt modelId="{A1D8BA25-F288-4977-9282-F8EA6CEF441F}" type="pres">
      <dgm:prSet presAssocID="{879F56BE-D875-4AA3-9D31-86D8F71FB6C9}" presName="composite" presStyleCnt="0"/>
      <dgm:spPr/>
      <dgm:t>
        <a:bodyPr/>
        <a:lstStyle/>
        <a:p>
          <a:endParaRPr lang="ru-RU"/>
        </a:p>
      </dgm:t>
    </dgm:pt>
    <dgm:pt modelId="{50569C4A-2D36-44FE-9AE1-2AA0E8B5C1BB}" type="pres">
      <dgm:prSet presAssocID="{879F56BE-D875-4AA3-9D31-86D8F71FB6C9}" presName="Parent1" presStyleLbl="node1" presStyleIdx="4" presStyleCnt="10" custScaleX="342963" custLinFactNeighborX="-47212" custLinFactNeighborY="-222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D591A9-ED97-40C0-8419-9D4C2EA92FAF}" type="pres">
      <dgm:prSet presAssocID="{879F56BE-D875-4AA3-9D31-86D8F71FB6C9}" presName="Childtext1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25617-5F85-4664-B1B5-CB7FF24C229A}" type="pres">
      <dgm:prSet presAssocID="{879F56BE-D875-4AA3-9D31-86D8F71FB6C9}" presName="BalanceSpacing" presStyleCnt="0"/>
      <dgm:spPr/>
      <dgm:t>
        <a:bodyPr/>
        <a:lstStyle/>
        <a:p>
          <a:endParaRPr lang="ru-RU"/>
        </a:p>
      </dgm:t>
    </dgm:pt>
    <dgm:pt modelId="{64A279CE-1932-43CA-A886-61701E33A156}" type="pres">
      <dgm:prSet presAssocID="{879F56BE-D875-4AA3-9D31-86D8F71FB6C9}" presName="BalanceSpacing1" presStyleCnt="0"/>
      <dgm:spPr/>
      <dgm:t>
        <a:bodyPr/>
        <a:lstStyle/>
        <a:p>
          <a:endParaRPr lang="ru-RU"/>
        </a:p>
      </dgm:t>
    </dgm:pt>
    <dgm:pt modelId="{D77D8538-7A24-40A9-A309-9E963F7B8138}" type="pres">
      <dgm:prSet presAssocID="{738D5BE7-0C22-4C08-A4BF-BA0AA73EA363}" presName="Accent1Text" presStyleLbl="node1" presStyleIdx="5" presStyleCnt="10" custScaleX="395417" custLinFactY="-39875" custLinFactNeighborX="52316" custLinFactNeighborY="-100000"/>
      <dgm:spPr/>
      <dgm:t>
        <a:bodyPr/>
        <a:lstStyle/>
        <a:p>
          <a:endParaRPr lang="ru-RU"/>
        </a:p>
      </dgm:t>
    </dgm:pt>
    <dgm:pt modelId="{A6542C30-6A1B-4B22-A9E5-5BFD38D0410B}" type="pres">
      <dgm:prSet presAssocID="{738D5BE7-0C22-4C08-A4BF-BA0AA73EA363}" presName="spaceBetweenRectangles" presStyleCnt="0"/>
      <dgm:spPr/>
      <dgm:t>
        <a:bodyPr/>
        <a:lstStyle/>
        <a:p>
          <a:endParaRPr lang="ru-RU"/>
        </a:p>
      </dgm:t>
    </dgm:pt>
    <dgm:pt modelId="{EE6D83A9-12B9-4DBD-B6A5-39C4CAAA231F}" type="pres">
      <dgm:prSet presAssocID="{813D2F7E-22E4-4F4E-A3DF-ABB323223D56}" presName="composite" presStyleCnt="0"/>
      <dgm:spPr/>
      <dgm:t>
        <a:bodyPr/>
        <a:lstStyle/>
        <a:p>
          <a:endParaRPr lang="ru-RU"/>
        </a:p>
      </dgm:t>
    </dgm:pt>
    <dgm:pt modelId="{875F9F57-5678-4918-AB1A-A9A03246CA58}" type="pres">
      <dgm:prSet presAssocID="{813D2F7E-22E4-4F4E-A3DF-ABB323223D56}" presName="Parent1" presStyleLbl="node1" presStyleIdx="6" presStyleCnt="10" custScaleX="403940" custLinFactX="-200000" custLinFactNeighborX="-237670" custLinFactNeighborY="5883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C417E-86AC-4827-8582-BFCAC123F2D3}" type="pres">
      <dgm:prSet presAssocID="{813D2F7E-22E4-4F4E-A3DF-ABB323223D56}" presName="Childtext1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8FB541-88FD-4761-9E32-CA2A7D614A34}" type="pres">
      <dgm:prSet presAssocID="{813D2F7E-22E4-4F4E-A3DF-ABB323223D56}" presName="BalanceSpacing" presStyleCnt="0"/>
      <dgm:spPr/>
      <dgm:t>
        <a:bodyPr/>
        <a:lstStyle/>
        <a:p>
          <a:endParaRPr lang="ru-RU"/>
        </a:p>
      </dgm:t>
    </dgm:pt>
    <dgm:pt modelId="{9A593133-A76D-4094-9435-8452D2C51279}" type="pres">
      <dgm:prSet presAssocID="{813D2F7E-22E4-4F4E-A3DF-ABB323223D56}" presName="BalanceSpacing1" presStyleCnt="0"/>
      <dgm:spPr/>
      <dgm:t>
        <a:bodyPr/>
        <a:lstStyle/>
        <a:p>
          <a:endParaRPr lang="ru-RU"/>
        </a:p>
      </dgm:t>
    </dgm:pt>
    <dgm:pt modelId="{79CFEC1E-12BE-45AA-9D5D-F11D07D869B1}" type="pres">
      <dgm:prSet presAssocID="{3BF82EA5-9AAD-45FA-A2D9-E96EC5574359}" presName="Accent1Text" presStyleLbl="node1" presStyleIdx="7" presStyleCnt="10" custScaleX="329029" custScaleY="62785" custLinFactX="127934" custLinFactNeighborX="200000" custLinFactNeighborY="-16651"/>
      <dgm:spPr/>
      <dgm:t>
        <a:bodyPr/>
        <a:lstStyle/>
        <a:p>
          <a:endParaRPr lang="ru-RU"/>
        </a:p>
      </dgm:t>
    </dgm:pt>
    <dgm:pt modelId="{B3F518E4-9DCA-4885-BBB7-5EB5285BDF49}" type="pres">
      <dgm:prSet presAssocID="{3BF82EA5-9AAD-45FA-A2D9-E96EC5574359}" presName="spaceBetweenRectangles" presStyleCnt="0"/>
      <dgm:spPr/>
      <dgm:t>
        <a:bodyPr/>
        <a:lstStyle/>
        <a:p>
          <a:endParaRPr lang="ru-RU"/>
        </a:p>
      </dgm:t>
    </dgm:pt>
    <dgm:pt modelId="{995F746C-3AEC-4763-82E2-970A4BA1EF90}" type="pres">
      <dgm:prSet presAssocID="{B6B571F1-2BCF-4960-9B5C-3893209E5F45}" presName="composite" presStyleCnt="0"/>
      <dgm:spPr/>
      <dgm:t>
        <a:bodyPr/>
        <a:lstStyle/>
        <a:p>
          <a:endParaRPr lang="ru-RU"/>
        </a:p>
      </dgm:t>
    </dgm:pt>
    <dgm:pt modelId="{A8355B99-0EFF-44D7-89DD-7597C3D7842F}" type="pres">
      <dgm:prSet presAssocID="{B6B571F1-2BCF-4960-9B5C-3893209E5F45}" presName="Parent1" presStyleLbl="node1" presStyleIdx="8" presStyleCnt="10" custScaleX="353737" custScaleY="61642" custLinFactX="150902" custLinFactNeighborX="200000" custLinFactNeighborY="-882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C64C4-C906-40A8-8510-31AC9F13008A}" type="pres">
      <dgm:prSet presAssocID="{B6B571F1-2BCF-4960-9B5C-3893209E5F45}" presName="Childtext1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BA18E2-FFE4-4BA9-BD44-867C2ED39351}" type="pres">
      <dgm:prSet presAssocID="{B6B571F1-2BCF-4960-9B5C-3893209E5F45}" presName="BalanceSpacing" presStyleCnt="0"/>
      <dgm:spPr/>
      <dgm:t>
        <a:bodyPr/>
        <a:lstStyle/>
        <a:p>
          <a:endParaRPr lang="ru-RU"/>
        </a:p>
      </dgm:t>
    </dgm:pt>
    <dgm:pt modelId="{0E8BB5EF-4596-488F-B679-A0317385C2A4}" type="pres">
      <dgm:prSet presAssocID="{B6B571F1-2BCF-4960-9B5C-3893209E5F45}" presName="BalanceSpacing1" presStyleCnt="0"/>
      <dgm:spPr/>
      <dgm:t>
        <a:bodyPr/>
        <a:lstStyle/>
        <a:p>
          <a:endParaRPr lang="ru-RU"/>
        </a:p>
      </dgm:t>
    </dgm:pt>
    <dgm:pt modelId="{D1667ADE-5F4C-4533-8AD4-2C77077A5387}" type="pres">
      <dgm:prSet presAssocID="{11B3DDDE-4EBA-47AC-9D7E-749D23C6F0C5}" presName="Accent1Text" presStyleLbl="node1" presStyleIdx="9" presStyleCnt="10" custScaleX="334169" custLinFactNeighborX="74008" custLinFactNeighborY="-51066"/>
      <dgm:spPr/>
      <dgm:t>
        <a:bodyPr/>
        <a:lstStyle/>
        <a:p>
          <a:endParaRPr lang="ru-RU"/>
        </a:p>
      </dgm:t>
    </dgm:pt>
  </dgm:ptLst>
  <dgm:cxnLst>
    <dgm:cxn modelId="{45AC5A87-59FF-48EA-A29A-5EC002AC759C}" type="presOf" srcId="{3BF82EA5-9AAD-45FA-A2D9-E96EC5574359}" destId="{79CFEC1E-12BE-45AA-9D5D-F11D07D869B1}" srcOrd="0" destOrd="0" presId="urn:microsoft.com/office/officeart/2008/layout/AlternatingHexagons"/>
    <dgm:cxn modelId="{E60F17B8-94A1-4AB6-8F43-B0D158EFEA98}" srcId="{412366AA-B975-4DA7-B3D8-345B5069F7B9}" destId="{813D2F7E-22E4-4F4E-A3DF-ABB323223D56}" srcOrd="3" destOrd="0" parTransId="{FAA7673D-B4A5-490F-9CD6-BE8CD370ABF1}" sibTransId="{3BF82EA5-9AAD-45FA-A2D9-E96EC5574359}"/>
    <dgm:cxn modelId="{2B3B2C7F-A206-4646-930D-E040FC7B44C4}" type="presOf" srcId="{879F56BE-D875-4AA3-9D31-86D8F71FB6C9}" destId="{50569C4A-2D36-44FE-9AE1-2AA0E8B5C1BB}" srcOrd="0" destOrd="0" presId="urn:microsoft.com/office/officeart/2008/layout/AlternatingHexagons"/>
    <dgm:cxn modelId="{AA65A89D-0581-447E-B32B-B415C5313E61}" srcId="{412366AA-B975-4DA7-B3D8-345B5069F7B9}" destId="{62F3E04F-D91D-49B9-A392-4C79959E668F}" srcOrd="0" destOrd="0" parTransId="{4BAD3490-AA2A-4E7A-8FFE-FDAC154A7A10}" sibTransId="{F5C3D09B-D4C8-4DAA-A310-D597701E8696}"/>
    <dgm:cxn modelId="{F7ACE567-7C7A-437E-8B74-1A402F67AF96}" srcId="{412366AA-B975-4DA7-B3D8-345B5069F7B9}" destId="{B6B571F1-2BCF-4960-9B5C-3893209E5F45}" srcOrd="4" destOrd="0" parTransId="{A37E5268-EE8D-4BAA-B643-D7EA3FD7CCB6}" sibTransId="{11B3DDDE-4EBA-47AC-9D7E-749D23C6F0C5}"/>
    <dgm:cxn modelId="{DDC9C27C-2D91-4D57-8BFE-0977E9988F2A}" srcId="{412366AA-B975-4DA7-B3D8-345B5069F7B9}" destId="{2E14B91C-C699-4DE1-88BA-264662C53043}" srcOrd="1" destOrd="0" parTransId="{9D5C767E-04D8-471D-96EC-7E839AA1071A}" sibTransId="{3465B597-E6E5-430E-BCDD-9DBC80DCE392}"/>
    <dgm:cxn modelId="{134F5B5E-53A0-4D77-8AB5-CE2F61D89600}" type="presOf" srcId="{B6B571F1-2BCF-4960-9B5C-3893209E5F45}" destId="{A8355B99-0EFF-44D7-89DD-7597C3D7842F}" srcOrd="0" destOrd="0" presId="urn:microsoft.com/office/officeart/2008/layout/AlternatingHexagons"/>
    <dgm:cxn modelId="{CCB3C391-9244-4D8E-8195-292FF9BEB8CA}" type="presOf" srcId="{813D2F7E-22E4-4F4E-A3DF-ABB323223D56}" destId="{875F9F57-5678-4918-AB1A-A9A03246CA58}" srcOrd="0" destOrd="0" presId="urn:microsoft.com/office/officeart/2008/layout/AlternatingHexagons"/>
    <dgm:cxn modelId="{59919E89-8F86-46F7-8DF9-65F32E575C00}" type="presOf" srcId="{F5C3D09B-D4C8-4DAA-A310-D597701E8696}" destId="{A019314A-C7B2-489A-975F-AF3AE5BA7BEF}" srcOrd="0" destOrd="0" presId="urn:microsoft.com/office/officeart/2008/layout/AlternatingHexagons"/>
    <dgm:cxn modelId="{BC90BEC4-E0FE-4BA3-BDC3-92B2279F9D86}" type="presOf" srcId="{2E14B91C-C699-4DE1-88BA-264662C53043}" destId="{C1A5C09D-3A42-4965-A273-E62307650127}" srcOrd="0" destOrd="0" presId="urn:microsoft.com/office/officeart/2008/layout/AlternatingHexagons"/>
    <dgm:cxn modelId="{942792FB-146B-4597-B9CD-E0D68B47B6BC}" type="presOf" srcId="{11B3DDDE-4EBA-47AC-9D7E-749D23C6F0C5}" destId="{D1667ADE-5F4C-4533-8AD4-2C77077A5387}" srcOrd="0" destOrd="0" presId="urn:microsoft.com/office/officeart/2008/layout/AlternatingHexagons"/>
    <dgm:cxn modelId="{DC63B971-5EDC-4FC4-AA3A-98B2B28E3964}" type="presOf" srcId="{62F3E04F-D91D-49B9-A392-4C79959E668F}" destId="{ADBE4EC9-87EE-4280-AF29-A5CB38BE17DF}" srcOrd="0" destOrd="0" presId="urn:microsoft.com/office/officeart/2008/layout/AlternatingHexagons"/>
    <dgm:cxn modelId="{9616E2A8-738E-47B8-AB54-48C47623ECA7}" type="presOf" srcId="{738D5BE7-0C22-4C08-A4BF-BA0AA73EA363}" destId="{D77D8538-7A24-40A9-A309-9E963F7B8138}" srcOrd="0" destOrd="0" presId="urn:microsoft.com/office/officeart/2008/layout/AlternatingHexagons"/>
    <dgm:cxn modelId="{5FA7B87D-02FC-4B79-933C-3D199C931B1B}" type="presOf" srcId="{3465B597-E6E5-430E-BCDD-9DBC80DCE392}" destId="{D309D25F-138F-47B8-BC1D-D6ABE0DD4FB9}" srcOrd="0" destOrd="0" presId="urn:microsoft.com/office/officeart/2008/layout/AlternatingHexagons"/>
    <dgm:cxn modelId="{DE5A1857-1A61-4A79-9D34-57904DF085C5}" srcId="{412366AA-B975-4DA7-B3D8-345B5069F7B9}" destId="{879F56BE-D875-4AA3-9D31-86D8F71FB6C9}" srcOrd="2" destOrd="0" parTransId="{80A9627D-80D7-4320-A1CC-3A041178E85F}" sibTransId="{738D5BE7-0C22-4C08-A4BF-BA0AA73EA363}"/>
    <dgm:cxn modelId="{E65A60DE-CFBB-4D9A-92F6-01FA8AF9F625}" type="presOf" srcId="{412366AA-B975-4DA7-B3D8-345B5069F7B9}" destId="{3794DD3F-4226-4E39-8195-D0F1378311D2}" srcOrd="0" destOrd="0" presId="urn:microsoft.com/office/officeart/2008/layout/AlternatingHexagons"/>
    <dgm:cxn modelId="{11958B22-0132-4056-8183-8CF6D02B2F4F}" type="presParOf" srcId="{3794DD3F-4226-4E39-8195-D0F1378311D2}" destId="{5714A515-7132-4107-B2DA-2B2755658D82}" srcOrd="0" destOrd="0" presId="urn:microsoft.com/office/officeart/2008/layout/AlternatingHexagons"/>
    <dgm:cxn modelId="{65D9F09E-B754-443E-A6F8-73D39B8B04CA}" type="presParOf" srcId="{5714A515-7132-4107-B2DA-2B2755658D82}" destId="{ADBE4EC9-87EE-4280-AF29-A5CB38BE17DF}" srcOrd="0" destOrd="0" presId="urn:microsoft.com/office/officeart/2008/layout/AlternatingHexagons"/>
    <dgm:cxn modelId="{DDD965DC-31AD-44EB-B277-3823523B359F}" type="presParOf" srcId="{5714A515-7132-4107-B2DA-2B2755658D82}" destId="{69FC0C02-F237-43BA-9C8E-F71513222A07}" srcOrd="1" destOrd="0" presId="urn:microsoft.com/office/officeart/2008/layout/AlternatingHexagons"/>
    <dgm:cxn modelId="{9D8F2BF9-0D7E-4EDE-B401-B1ACC93AAB4E}" type="presParOf" srcId="{5714A515-7132-4107-B2DA-2B2755658D82}" destId="{1FE48DC2-147F-43D4-992A-D22F7B5FDD48}" srcOrd="2" destOrd="0" presId="urn:microsoft.com/office/officeart/2008/layout/AlternatingHexagons"/>
    <dgm:cxn modelId="{FC5556FD-3355-4F5A-8FBF-E3251841BD66}" type="presParOf" srcId="{5714A515-7132-4107-B2DA-2B2755658D82}" destId="{A1EFD3EC-100F-4485-ADC1-D00C639CDD1D}" srcOrd="3" destOrd="0" presId="urn:microsoft.com/office/officeart/2008/layout/AlternatingHexagons"/>
    <dgm:cxn modelId="{1C9E3D1C-D61A-4633-BB17-8CF1949647AB}" type="presParOf" srcId="{5714A515-7132-4107-B2DA-2B2755658D82}" destId="{A019314A-C7B2-489A-975F-AF3AE5BA7BEF}" srcOrd="4" destOrd="0" presId="urn:microsoft.com/office/officeart/2008/layout/AlternatingHexagons"/>
    <dgm:cxn modelId="{7F0E3583-8FF2-4232-91AA-36A7FD49DBB8}" type="presParOf" srcId="{3794DD3F-4226-4E39-8195-D0F1378311D2}" destId="{376FB7EE-54C8-4EAD-B9DB-8C36E4254A59}" srcOrd="1" destOrd="0" presId="urn:microsoft.com/office/officeart/2008/layout/AlternatingHexagons"/>
    <dgm:cxn modelId="{82D8032D-5826-4E29-AA8E-255E022BEC07}" type="presParOf" srcId="{3794DD3F-4226-4E39-8195-D0F1378311D2}" destId="{ED70A511-BD1F-4557-A448-530B65762C0A}" srcOrd="2" destOrd="0" presId="urn:microsoft.com/office/officeart/2008/layout/AlternatingHexagons"/>
    <dgm:cxn modelId="{4E30AAF6-0ABD-4C80-8714-108BB7639F49}" type="presParOf" srcId="{ED70A511-BD1F-4557-A448-530B65762C0A}" destId="{C1A5C09D-3A42-4965-A273-E62307650127}" srcOrd="0" destOrd="0" presId="urn:microsoft.com/office/officeart/2008/layout/AlternatingHexagons"/>
    <dgm:cxn modelId="{AE0600DE-6E2E-4917-AF06-75A42F4F7AD6}" type="presParOf" srcId="{ED70A511-BD1F-4557-A448-530B65762C0A}" destId="{112C4C1F-D48D-46E4-9501-3D8DDC36CED9}" srcOrd="1" destOrd="0" presId="urn:microsoft.com/office/officeart/2008/layout/AlternatingHexagons"/>
    <dgm:cxn modelId="{F962454E-F59F-4D2D-BB24-F2CBB2AA6D4C}" type="presParOf" srcId="{ED70A511-BD1F-4557-A448-530B65762C0A}" destId="{CE133FCC-0A36-450D-A129-71A906306D9D}" srcOrd="2" destOrd="0" presId="urn:microsoft.com/office/officeart/2008/layout/AlternatingHexagons"/>
    <dgm:cxn modelId="{E98D751F-D18D-4407-B6E3-893DCF7E75B3}" type="presParOf" srcId="{ED70A511-BD1F-4557-A448-530B65762C0A}" destId="{29EC85A8-ECEF-4908-8200-3A9D1FEA0CF5}" srcOrd="3" destOrd="0" presId="urn:microsoft.com/office/officeart/2008/layout/AlternatingHexagons"/>
    <dgm:cxn modelId="{9199ECD3-4B7D-4DDD-8F59-F60BB9AD4BF5}" type="presParOf" srcId="{ED70A511-BD1F-4557-A448-530B65762C0A}" destId="{D309D25F-138F-47B8-BC1D-D6ABE0DD4FB9}" srcOrd="4" destOrd="0" presId="urn:microsoft.com/office/officeart/2008/layout/AlternatingHexagons"/>
    <dgm:cxn modelId="{5220DB4E-924B-4B51-A9EC-23B44EB706CF}" type="presParOf" srcId="{3794DD3F-4226-4E39-8195-D0F1378311D2}" destId="{AC702A02-C4DD-4056-B470-F91A2874BB95}" srcOrd="3" destOrd="0" presId="urn:microsoft.com/office/officeart/2008/layout/AlternatingHexagons"/>
    <dgm:cxn modelId="{DF5BAF56-5C7B-41DE-954F-91CA0925BD8F}" type="presParOf" srcId="{3794DD3F-4226-4E39-8195-D0F1378311D2}" destId="{A1D8BA25-F288-4977-9282-F8EA6CEF441F}" srcOrd="4" destOrd="0" presId="urn:microsoft.com/office/officeart/2008/layout/AlternatingHexagons"/>
    <dgm:cxn modelId="{AAC1D564-8A4F-4EDC-BF95-65C833C7F6F0}" type="presParOf" srcId="{A1D8BA25-F288-4977-9282-F8EA6CEF441F}" destId="{50569C4A-2D36-44FE-9AE1-2AA0E8B5C1BB}" srcOrd="0" destOrd="0" presId="urn:microsoft.com/office/officeart/2008/layout/AlternatingHexagons"/>
    <dgm:cxn modelId="{2F6B15E5-F8CB-4E75-BB5F-6C04F1F30B7C}" type="presParOf" srcId="{A1D8BA25-F288-4977-9282-F8EA6CEF441F}" destId="{70D591A9-ED97-40C0-8419-9D4C2EA92FAF}" srcOrd="1" destOrd="0" presId="urn:microsoft.com/office/officeart/2008/layout/AlternatingHexagons"/>
    <dgm:cxn modelId="{1F8A9BFA-B041-4D6E-A131-1C451FE85C1F}" type="presParOf" srcId="{A1D8BA25-F288-4977-9282-F8EA6CEF441F}" destId="{03325617-5F85-4664-B1B5-CB7FF24C229A}" srcOrd="2" destOrd="0" presId="urn:microsoft.com/office/officeart/2008/layout/AlternatingHexagons"/>
    <dgm:cxn modelId="{ECC08026-9B99-4A9D-B7A8-98F2452AE8CA}" type="presParOf" srcId="{A1D8BA25-F288-4977-9282-F8EA6CEF441F}" destId="{64A279CE-1932-43CA-A886-61701E33A156}" srcOrd="3" destOrd="0" presId="urn:microsoft.com/office/officeart/2008/layout/AlternatingHexagons"/>
    <dgm:cxn modelId="{D8FA2E00-593D-4C8F-8363-AD78E5CFC5EE}" type="presParOf" srcId="{A1D8BA25-F288-4977-9282-F8EA6CEF441F}" destId="{D77D8538-7A24-40A9-A309-9E963F7B8138}" srcOrd="4" destOrd="0" presId="urn:microsoft.com/office/officeart/2008/layout/AlternatingHexagons"/>
    <dgm:cxn modelId="{C2D26B3F-2AAD-4788-8758-6BC2541B5684}" type="presParOf" srcId="{3794DD3F-4226-4E39-8195-D0F1378311D2}" destId="{A6542C30-6A1B-4B22-A9E5-5BFD38D0410B}" srcOrd="5" destOrd="0" presId="urn:microsoft.com/office/officeart/2008/layout/AlternatingHexagons"/>
    <dgm:cxn modelId="{A63F4F88-62E4-4852-B931-859F2E3C7E4E}" type="presParOf" srcId="{3794DD3F-4226-4E39-8195-D0F1378311D2}" destId="{EE6D83A9-12B9-4DBD-B6A5-39C4CAAA231F}" srcOrd="6" destOrd="0" presId="urn:microsoft.com/office/officeart/2008/layout/AlternatingHexagons"/>
    <dgm:cxn modelId="{AD0DB3DB-0696-4C61-AA1D-ABEA53E01AA2}" type="presParOf" srcId="{EE6D83A9-12B9-4DBD-B6A5-39C4CAAA231F}" destId="{875F9F57-5678-4918-AB1A-A9A03246CA58}" srcOrd="0" destOrd="0" presId="urn:microsoft.com/office/officeart/2008/layout/AlternatingHexagons"/>
    <dgm:cxn modelId="{8DD851ED-9F81-42DC-8673-1F72F7EE1E75}" type="presParOf" srcId="{EE6D83A9-12B9-4DBD-B6A5-39C4CAAA231F}" destId="{354C417E-86AC-4827-8582-BFCAC123F2D3}" srcOrd="1" destOrd="0" presId="urn:microsoft.com/office/officeart/2008/layout/AlternatingHexagons"/>
    <dgm:cxn modelId="{16E24A05-4CC0-44A8-A674-345F45BED479}" type="presParOf" srcId="{EE6D83A9-12B9-4DBD-B6A5-39C4CAAA231F}" destId="{978FB541-88FD-4761-9E32-CA2A7D614A34}" srcOrd="2" destOrd="0" presId="urn:microsoft.com/office/officeart/2008/layout/AlternatingHexagons"/>
    <dgm:cxn modelId="{C0EBF045-71CA-43D4-90C0-5D880F88514E}" type="presParOf" srcId="{EE6D83A9-12B9-4DBD-B6A5-39C4CAAA231F}" destId="{9A593133-A76D-4094-9435-8452D2C51279}" srcOrd="3" destOrd="0" presId="urn:microsoft.com/office/officeart/2008/layout/AlternatingHexagons"/>
    <dgm:cxn modelId="{DB6A6895-3260-4BD0-A139-575FE5753FC8}" type="presParOf" srcId="{EE6D83A9-12B9-4DBD-B6A5-39C4CAAA231F}" destId="{79CFEC1E-12BE-45AA-9D5D-F11D07D869B1}" srcOrd="4" destOrd="0" presId="urn:microsoft.com/office/officeart/2008/layout/AlternatingHexagons"/>
    <dgm:cxn modelId="{CE70A42A-006B-480F-9F74-8DD4429DBA9F}" type="presParOf" srcId="{3794DD3F-4226-4E39-8195-D0F1378311D2}" destId="{B3F518E4-9DCA-4885-BBB7-5EB5285BDF49}" srcOrd="7" destOrd="0" presId="urn:microsoft.com/office/officeart/2008/layout/AlternatingHexagons"/>
    <dgm:cxn modelId="{A077F434-F4D6-4057-B10D-EC395468572F}" type="presParOf" srcId="{3794DD3F-4226-4E39-8195-D0F1378311D2}" destId="{995F746C-3AEC-4763-82E2-970A4BA1EF90}" srcOrd="8" destOrd="0" presId="urn:microsoft.com/office/officeart/2008/layout/AlternatingHexagons"/>
    <dgm:cxn modelId="{736A2A2B-2314-40C3-89A5-CE657FAA4D45}" type="presParOf" srcId="{995F746C-3AEC-4763-82E2-970A4BA1EF90}" destId="{A8355B99-0EFF-44D7-89DD-7597C3D7842F}" srcOrd="0" destOrd="0" presId="urn:microsoft.com/office/officeart/2008/layout/AlternatingHexagons"/>
    <dgm:cxn modelId="{9C801C86-717E-4D2C-8CB2-78B5F5735834}" type="presParOf" srcId="{995F746C-3AEC-4763-82E2-970A4BA1EF90}" destId="{916C64C4-C906-40A8-8510-31AC9F13008A}" srcOrd="1" destOrd="0" presId="urn:microsoft.com/office/officeart/2008/layout/AlternatingHexagons"/>
    <dgm:cxn modelId="{7E281C40-DED5-46C1-B9BC-BC9A7D8C4CFF}" type="presParOf" srcId="{995F746C-3AEC-4763-82E2-970A4BA1EF90}" destId="{E3BA18E2-FFE4-4BA9-BD44-867C2ED39351}" srcOrd="2" destOrd="0" presId="urn:microsoft.com/office/officeart/2008/layout/AlternatingHexagons"/>
    <dgm:cxn modelId="{1E8329D6-D0C5-4D72-9ACB-0E2D419040AB}" type="presParOf" srcId="{995F746C-3AEC-4763-82E2-970A4BA1EF90}" destId="{0E8BB5EF-4596-488F-B679-A0317385C2A4}" srcOrd="3" destOrd="0" presId="urn:microsoft.com/office/officeart/2008/layout/AlternatingHexagons"/>
    <dgm:cxn modelId="{FB01AF63-0856-4436-973A-F312CF5440EC}" type="presParOf" srcId="{995F746C-3AEC-4763-82E2-970A4BA1EF90}" destId="{D1667ADE-5F4C-4533-8AD4-2C77077A538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DFB5DB-A1B8-43FA-A063-7C4522FCB525}">
      <dsp:nvSpPr>
        <dsp:cNvPr id="0" name=""/>
        <dsp:cNvSpPr/>
      </dsp:nvSpPr>
      <dsp:spPr>
        <a:xfrm>
          <a:off x="4034269" y="1359841"/>
          <a:ext cx="263886" cy="1156073"/>
        </a:xfrm>
        <a:custGeom>
          <a:avLst/>
          <a:gdLst/>
          <a:ahLst/>
          <a:cxnLst/>
          <a:rect l="0" t="0" r="0" b="0"/>
          <a:pathLst>
            <a:path>
              <a:moveTo>
                <a:pt x="263886" y="0"/>
              </a:moveTo>
              <a:lnTo>
                <a:pt x="263886" y="1156073"/>
              </a:lnTo>
              <a:lnTo>
                <a:pt x="0" y="11560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C24380-FFF4-480D-A240-70C7A0EE961D}">
      <dsp:nvSpPr>
        <dsp:cNvPr id="0" name=""/>
        <dsp:cNvSpPr/>
      </dsp:nvSpPr>
      <dsp:spPr>
        <a:xfrm>
          <a:off x="4298156" y="1359841"/>
          <a:ext cx="3040976" cy="231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48261"/>
              </a:lnTo>
              <a:lnTo>
                <a:pt x="3040976" y="2048261"/>
              </a:lnTo>
              <a:lnTo>
                <a:pt x="3040976" y="23121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03FC38-A875-4B79-8B3B-10CC3823C647}">
      <dsp:nvSpPr>
        <dsp:cNvPr id="0" name=""/>
        <dsp:cNvSpPr/>
      </dsp:nvSpPr>
      <dsp:spPr>
        <a:xfrm>
          <a:off x="4252436" y="1359841"/>
          <a:ext cx="91440" cy="23121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121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8365C2-B47D-4A86-A1B5-05E32719A182}">
      <dsp:nvSpPr>
        <dsp:cNvPr id="0" name=""/>
        <dsp:cNvSpPr/>
      </dsp:nvSpPr>
      <dsp:spPr>
        <a:xfrm>
          <a:off x="1257179" y="1359841"/>
          <a:ext cx="3040976" cy="2312147"/>
        </a:xfrm>
        <a:custGeom>
          <a:avLst/>
          <a:gdLst/>
          <a:ahLst/>
          <a:cxnLst/>
          <a:rect l="0" t="0" r="0" b="0"/>
          <a:pathLst>
            <a:path>
              <a:moveTo>
                <a:pt x="3040976" y="0"/>
              </a:moveTo>
              <a:lnTo>
                <a:pt x="3040976" y="2048261"/>
              </a:lnTo>
              <a:lnTo>
                <a:pt x="0" y="2048261"/>
              </a:lnTo>
              <a:lnTo>
                <a:pt x="0" y="23121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9AB2E3-106B-4B11-B787-748F49AD018D}">
      <dsp:nvSpPr>
        <dsp:cNvPr id="0" name=""/>
        <dsp:cNvSpPr/>
      </dsp:nvSpPr>
      <dsp:spPr>
        <a:xfrm>
          <a:off x="3041553" y="103239"/>
          <a:ext cx="2513204" cy="12566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Муниципальная образовательная сеть города</a:t>
          </a:r>
          <a:endParaRPr lang="ru-RU" sz="2400" kern="1200" dirty="0"/>
        </a:p>
      </dsp:txBody>
      <dsp:txXfrm>
        <a:off x="3041553" y="103239"/>
        <a:ext cx="2513204" cy="1256602"/>
      </dsp:txXfrm>
    </dsp:sp>
    <dsp:sp modelId="{BD311AAA-DEC5-4C98-B80D-5F53CB113DD0}">
      <dsp:nvSpPr>
        <dsp:cNvPr id="0" name=""/>
        <dsp:cNvSpPr/>
      </dsp:nvSpPr>
      <dsp:spPr>
        <a:xfrm>
          <a:off x="577" y="3671989"/>
          <a:ext cx="2513204" cy="12566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Учащихся более 1560 человек</a:t>
          </a:r>
          <a:endParaRPr lang="ru-RU" sz="2400" kern="1200" dirty="0"/>
        </a:p>
      </dsp:txBody>
      <dsp:txXfrm>
        <a:off x="577" y="3671989"/>
        <a:ext cx="2513204" cy="1256602"/>
      </dsp:txXfrm>
    </dsp:sp>
    <dsp:sp modelId="{A9AF181B-48E8-40A6-BC7D-FF07AB1F02A9}">
      <dsp:nvSpPr>
        <dsp:cNvPr id="0" name=""/>
        <dsp:cNvSpPr/>
      </dsp:nvSpPr>
      <dsp:spPr>
        <a:xfrm>
          <a:off x="3041553" y="3671989"/>
          <a:ext cx="2513204" cy="12566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Первоклассников более 170</a:t>
          </a:r>
          <a:endParaRPr lang="ru-RU" sz="2400" kern="1200" dirty="0"/>
        </a:p>
      </dsp:txBody>
      <dsp:txXfrm>
        <a:off x="3041553" y="3671989"/>
        <a:ext cx="2513204" cy="1256602"/>
      </dsp:txXfrm>
    </dsp:sp>
    <dsp:sp modelId="{097C5176-B453-4C9E-B493-F253394C2F9F}">
      <dsp:nvSpPr>
        <dsp:cNvPr id="0" name=""/>
        <dsp:cNvSpPr/>
      </dsp:nvSpPr>
      <dsp:spPr>
        <a:xfrm>
          <a:off x="6082530" y="3671989"/>
          <a:ext cx="2513204" cy="12566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Педагогов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более 125</a:t>
          </a:r>
          <a:endParaRPr lang="ru-RU" sz="2400" kern="1200" dirty="0"/>
        </a:p>
      </dsp:txBody>
      <dsp:txXfrm>
        <a:off x="6082530" y="3671989"/>
        <a:ext cx="2513204" cy="1256602"/>
      </dsp:txXfrm>
    </dsp:sp>
    <dsp:sp modelId="{37172746-2ED1-4123-B07C-5893883E9FE7}">
      <dsp:nvSpPr>
        <dsp:cNvPr id="0" name=""/>
        <dsp:cNvSpPr/>
      </dsp:nvSpPr>
      <dsp:spPr>
        <a:xfrm>
          <a:off x="484720" y="1887614"/>
          <a:ext cx="3549548" cy="12566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10 </a:t>
          </a:r>
          <a:r>
            <a:rPr lang="ru-RU" sz="2400" kern="1200" dirty="0" smtClean="0"/>
            <a:t>учреждений: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4-СОШ, 3-ДОУ, 3-ДОП</a:t>
          </a:r>
          <a:endParaRPr lang="ru-RU" sz="2400" kern="1200" dirty="0"/>
        </a:p>
      </dsp:txBody>
      <dsp:txXfrm>
        <a:off x="484720" y="1887614"/>
        <a:ext cx="3549548" cy="12566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BAFF1-C465-468E-8718-FB0B95B8B173}">
      <dsp:nvSpPr>
        <dsp:cNvPr id="0" name=""/>
        <dsp:cNvSpPr/>
      </dsp:nvSpPr>
      <dsp:spPr>
        <a:xfrm>
          <a:off x="3845560" y="439"/>
          <a:ext cx="5768340" cy="17133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563 детей посещают ДОУ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Охват дошкольным образованием составляет 97%. 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Актуальная очередь детей в возрасте от 3 до 7 лет составляет - 18 человек.</a:t>
          </a:r>
          <a:endParaRPr lang="ru-RU" sz="1700" kern="1200" dirty="0"/>
        </a:p>
      </dsp:txBody>
      <dsp:txXfrm>
        <a:off x="3845560" y="214605"/>
        <a:ext cx="5125843" cy="1284993"/>
      </dsp:txXfrm>
    </dsp:sp>
    <dsp:sp modelId="{C089DDB7-B16F-46C4-B4CD-C5EA744E4089}">
      <dsp:nvSpPr>
        <dsp:cNvPr id="0" name=""/>
        <dsp:cNvSpPr/>
      </dsp:nvSpPr>
      <dsp:spPr>
        <a:xfrm>
          <a:off x="0" y="439"/>
          <a:ext cx="3845560" cy="17133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1048</a:t>
          </a:r>
          <a:r>
            <a:rPr lang="ru-RU" sz="3000" kern="1200" baseline="0" dirty="0" smtClean="0"/>
            <a:t> детей дошкольного возраста</a:t>
          </a:r>
          <a:endParaRPr lang="ru-RU" sz="3000" kern="1200" dirty="0"/>
        </a:p>
      </dsp:txBody>
      <dsp:txXfrm>
        <a:off x="83638" y="84077"/>
        <a:ext cx="3678284" cy="1546049"/>
      </dsp:txXfrm>
    </dsp:sp>
    <dsp:sp modelId="{0DC8C744-BED2-4AD1-B953-1E3643996727}">
      <dsp:nvSpPr>
        <dsp:cNvPr id="0" name=""/>
        <dsp:cNvSpPr/>
      </dsp:nvSpPr>
      <dsp:spPr>
        <a:xfrm>
          <a:off x="3845560" y="1798009"/>
          <a:ext cx="5768340" cy="17133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/>
            <a:t>Высшее образование имеют – 24 педагога, среднее профессиональное образование имеют – 19 педагога. </a:t>
          </a:r>
          <a:endParaRPr lang="ru-RU" sz="1700" kern="1200"/>
        </a:p>
      </dsp:txBody>
      <dsp:txXfrm>
        <a:off x="3845560" y="2012175"/>
        <a:ext cx="5125843" cy="1284993"/>
      </dsp:txXfrm>
    </dsp:sp>
    <dsp:sp modelId="{F34BDD20-2587-449E-B793-328B7B39F4E1}">
      <dsp:nvSpPr>
        <dsp:cNvPr id="0" name=""/>
        <dsp:cNvSpPr/>
      </dsp:nvSpPr>
      <dsp:spPr>
        <a:xfrm>
          <a:off x="0" y="1885097"/>
          <a:ext cx="3845560" cy="17133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Количество</a:t>
          </a:r>
          <a:r>
            <a:rPr lang="ru-RU" sz="3000" kern="1200" baseline="0" dirty="0" smtClean="0"/>
            <a:t> педагогических работников ДОУ-43</a:t>
          </a:r>
          <a:endParaRPr lang="ru-RU" sz="3000" kern="1200" dirty="0"/>
        </a:p>
      </dsp:txBody>
      <dsp:txXfrm>
        <a:off x="83638" y="1968735"/>
        <a:ext cx="3678284" cy="15460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9C9F7C-ECD9-4961-8482-E342478C6608}">
      <dsp:nvSpPr>
        <dsp:cNvPr id="0" name=""/>
        <dsp:cNvSpPr/>
      </dsp:nvSpPr>
      <dsp:spPr>
        <a:xfrm flipH="1">
          <a:off x="683679" y="211396"/>
          <a:ext cx="598191" cy="29511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2024" rIns="192024" bIns="192024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</a:t>
          </a:r>
        </a:p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2</a:t>
          </a:r>
        </a:p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3</a:t>
          </a:r>
        </a:p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4</a:t>
          </a:r>
          <a:endParaRPr lang="ru-RU" sz="2700" kern="1200" dirty="0"/>
        </a:p>
      </dsp:txBody>
      <dsp:txXfrm>
        <a:off x="779389" y="211396"/>
        <a:ext cx="502481" cy="2951156"/>
      </dsp:txXfrm>
    </dsp:sp>
    <dsp:sp modelId="{F22DEA2D-F895-4146-8F49-B19DBBA31E32}">
      <dsp:nvSpPr>
        <dsp:cNvPr id="0" name=""/>
        <dsp:cNvSpPr/>
      </dsp:nvSpPr>
      <dsp:spPr>
        <a:xfrm>
          <a:off x="3548221" y="2638177"/>
          <a:ext cx="807417" cy="807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3666464" y="2756420"/>
        <a:ext cx="570931" cy="570931"/>
      </dsp:txXfrm>
    </dsp:sp>
    <dsp:sp modelId="{B335B65E-0B34-4468-A41E-6B2959A3AB73}">
      <dsp:nvSpPr>
        <dsp:cNvPr id="0" name=""/>
        <dsp:cNvSpPr/>
      </dsp:nvSpPr>
      <dsp:spPr>
        <a:xfrm>
          <a:off x="1538502" y="47142"/>
          <a:ext cx="7500902" cy="32751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84912" rIns="184912" bIns="184912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Фундаментальность профессиональных базовых знаний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/>
            <a:t>Инновационность</a:t>
          </a:r>
          <a:r>
            <a:rPr lang="ru-RU" sz="2600" kern="1200" dirty="0" smtClean="0"/>
            <a:t> мышления Ответственность и устойчивость к стрессам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Саморазвитие и профессиональная компетентность</a:t>
          </a:r>
          <a:endParaRPr lang="ru-RU" sz="2600" kern="1200" dirty="0"/>
        </a:p>
      </dsp:txBody>
      <dsp:txXfrm>
        <a:off x="2738646" y="47142"/>
        <a:ext cx="6300757" cy="3275157"/>
      </dsp:txXfrm>
    </dsp:sp>
    <dsp:sp modelId="{B2B931B4-6969-4FEE-96C9-9DC6A834417B}">
      <dsp:nvSpPr>
        <dsp:cNvPr id="0" name=""/>
        <dsp:cNvSpPr/>
      </dsp:nvSpPr>
      <dsp:spPr>
        <a:xfrm flipH="1">
          <a:off x="9003880" y="2682238"/>
          <a:ext cx="610019" cy="518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>
        <a:off x="9093215" y="2689829"/>
        <a:ext cx="431349" cy="366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BE4EC9-87EE-4280-AF29-A5CB38BE17DF}">
      <dsp:nvSpPr>
        <dsp:cNvPr id="0" name=""/>
        <dsp:cNvSpPr/>
      </dsp:nvSpPr>
      <dsp:spPr>
        <a:xfrm rot="5400000">
          <a:off x="8042531" y="-763910"/>
          <a:ext cx="992398" cy="300617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Особенности идеологической воспитательной работы «Разговоры о важном»</a:t>
          </a:r>
          <a:endParaRPr lang="ru-RU" sz="1100" kern="1200" dirty="0"/>
        </a:p>
      </dsp:txBody>
      <dsp:txXfrm rot="-5400000">
        <a:off x="7536673" y="408377"/>
        <a:ext cx="2004115" cy="661598"/>
      </dsp:txXfrm>
    </dsp:sp>
    <dsp:sp modelId="{69FC0C02-F237-43BA-9C8E-F71513222A07}">
      <dsp:nvSpPr>
        <dsp:cNvPr id="0" name=""/>
        <dsp:cNvSpPr/>
      </dsp:nvSpPr>
      <dsp:spPr>
        <a:xfrm>
          <a:off x="6020754" y="199083"/>
          <a:ext cx="1107516" cy="59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9314A-C7B2-489A-975F-AF3AE5BA7BEF}">
      <dsp:nvSpPr>
        <dsp:cNvPr id="0" name=""/>
        <dsp:cNvSpPr/>
      </dsp:nvSpPr>
      <dsp:spPr>
        <a:xfrm rot="5400000">
          <a:off x="1203717" y="-759736"/>
          <a:ext cx="992398" cy="310800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Внедрение ФГИС «Моя Школа»</a:t>
          </a:r>
          <a:endParaRPr lang="ru-RU" sz="1900" kern="1200" dirty="0"/>
        </a:p>
      </dsp:txBody>
      <dsp:txXfrm rot="-5400000">
        <a:off x="663916" y="463465"/>
        <a:ext cx="2072000" cy="661598"/>
      </dsp:txXfrm>
    </dsp:sp>
    <dsp:sp modelId="{C1A5C09D-3A42-4965-A273-E62307650127}">
      <dsp:nvSpPr>
        <dsp:cNvPr id="0" name=""/>
        <dsp:cNvSpPr/>
      </dsp:nvSpPr>
      <dsp:spPr>
        <a:xfrm rot="5400000">
          <a:off x="1208384" y="571003"/>
          <a:ext cx="992398" cy="3409167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Реал</a:t>
          </a:r>
          <a:r>
            <a:rPr lang="ru-RU" sz="1200" kern="1200" dirty="0" smtClean="0"/>
            <a:t>изация в общеобразовательных организациях внеурочной деятельности</a:t>
          </a:r>
          <a:endParaRPr lang="ru-RU" sz="1200" kern="1200" dirty="0"/>
        </a:p>
      </dsp:txBody>
      <dsp:txXfrm rot="-5400000">
        <a:off x="568194" y="1944788"/>
        <a:ext cx="2272778" cy="661598"/>
      </dsp:txXfrm>
    </dsp:sp>
    <dsp:sp modelId="{112C4C1F-D48D-46E4-9501-3D8DDC36CED9}">
      <dsp:nvSpPr>
        <dsp:cNvPr id="0" name=""/>
        <dsp:cNvSpPr/>
      </dsp:nvSpPr>
      <dsp:spPr>
        <a:xfrm>
          <a:off x="3214426" y="1041430"/>
          <a:ext cx="1071789" cy="59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9D25F-138F-47B8-BC1D-D6ABE0DD4FB9}">
      <dsp:nvSpPr>
        <dsp:cNvPr id="0" name=""/>
        <dsp:cNvSpPr/>
      </dsp:nvSpPr>
      <dsp:spPr>
        <a:xfrm rot="5400000">
          <a:off x="8170762" y="431484"/>
          <a:ext cx="709445" cy="293906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Проект «Школа </a:t>
          </a:r>
          <a:r>
            <a:rPr lang="ru-RU" sz="1100" kern="1200" dirty="0" err="1" smtClean="0"/>
            <a:t>Минпросевещния</a:t>
          </a:r>
          <a:r>
            <a:rPr lang="ru-RU" sz="1100" kern="1200" dirty="0" smtClean="0"/>
            <a:t> России»</a:t>
          </a:r>
          <a:endParaRPr lang="ru-RU" sz="1100" kern="1200" dirty="0"/>
        </a:p>
      </dsp:txBody>
      <dsp:txXfrm rot="-5400000">
        <a:off x="7545798" y="1664533"/>
        <a:ext cx="1959374" cy="472963"/>
      </dsp:txXfrm>
    </dsp:sp>
    <dsp:sp modelId="{50569C4A-2D36-44FE-9AE1-2AA0E8B5C1BB}">
      <dsp:nvSpPr>
        <dsp:cNvPr id="0" name=""/>
        <dsp:cNvSpPr/>
      </dsp:nvSpPr>
      <dsp:spPr>
        <a:xfrm rot="5400000">
          <a:off x="4735535" y="678918"/>
          <a:ext cx="992398" cy="296109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Развитие системы дополнительного образования</a:t>
          </a:r>
        </a:p>
      </dsp:txBody>
      <dsp:txXfrm rot="-5400000">
        <a:off x="4244703" y="1828666"/>
        <a:ext cx="1974063" cy="661598"/>
      </dsp:txXfrm>
    </dsp:sp>
    <dsp:sp modelId="{70D591A9-ED97-40C0-8419-9D4C2EA92FAF}">
      <dsp:nvSpPr>
        <dsp:cNvPr id="0" name=""/>
        <dsp:cNvSpPr/>
      </dsp:nvSpPr>
      <dsp:spPr>
        <a:xfrm>
          <a:off x="6097248" y="1883778"/>
          <a:ext cx="1107516" cy="59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7D8538-7A24-40A9-A309-9E963F7B8138}">
      <dsp:nvSpPr>
        <dsp:cNvPr id="0" name=""/>
        <dsp:cNvSpPr/>
      </dsp:nvSpPr>
      <dsp:spPr>
        <a:xfrm rot="5400000">
          <a:off x="4662389" y="-913607"/>
          <a:ext cx="992398" cy="341397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Цифровая образовательная среда</a:t>
          </a:r>
          <a:endParaRPr lang="ru-RU" sz="1800" kern="1200" dirty="0"/>
        </a:p>
      </dsp:txBody>
      <dsp:txXfrm rot="-5400000">
        <a:off x="4020596" y="462582"/>
        <a:ext cx="2275984" cy="661598"/>
      </dsp:txXfrm>
    </dsp:sp>
    <dsp:sp modelId="{875F9F57-5678-4918-AB1A-A9A03246CA58}">
      <dsp:nvSpPr>
        <dsp:cNvPr id="0" name=""/>
        <dsp:cNvSpPr/>
      </dsp:nvSpPr>
      <dsp:spPr>
        <a:xfrm rot="5400000">
          <a:off x="1247582" y="1863960"/>
          <a:ext cx="992398" cy="348756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Патриотическое воспитание</a:t>
          </a:r>
          <a:endParaRPr lang="ru-RU" sz="1800" kern="1200" dirty="0"/>
        </a:p>
      </dsp:txBody>
      <dsp:txXfrm rot="-5400000">
        <a:off x="581260" y="3276942"/>
        <a:ext cx="2325042" cy="661598"/>
      </dsp:txXfrm>
    </dsp:sp>
    <dsp:sp modelId="{354C417E-86AC-4827-8582-BFCAC123F2D3}">
      <dsp:nvSpPr>
        <dsp:cNvPr id="0" name=""/>
        <dsp:cNvSpPr/>
      </dsp:nvSpPr>
      <dsp:spPr>
        <a:xfrm>
          <a:off x="3258592" y="2726125"/>
          <a:ext cx="1071789" cy="59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CFEC1E-12BE-45AA-9D5D-F11D07D869B1}">
      <dsp:nvSpPr>
        <dsp:cNvPr id="0" name=""/>
        <dsp:cNvSpPr/>
      </dsp:nvSpPr>
      <dsp:spPr>
        <a:xfrm rot="5400000">
          <a:off x="8250058" y="1438205"/>
          <a:ext cx="623077" cy="284079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Духовно-нравственное </a:t>
          </a:r>
          <a:r>
            <a:rPr lang="ru-RU" sz="1100" kern="1200" dirty="0" smtClean="0"/>
            <a:t>воспитание</a:t>
          </a:r>
          <a:endParaRPr lang="ru-RU" sz="1100" kern="1200" dirty="0"/>
        </a:p>
      </dsp:txBody>
      <dsp:txXfrm rot="-5400000">
        <a:off x="7614666" y="2650908"/>
        <a:ext cx="1893861" cy="415385"/>
      </dsp:txXfrm>
    </dsp:sp>
    <dsp:sp modelId="{A8355B99-0EFF-44D7-89DD-7597C3D7842F}">
      <dsp:nvSpPr>
        <dsp:cNvPr id="0" name=""/>
        <dsp:cNvSpPr/>
      </dsp:nvSpPr>
      <dsp:spPr>
        <a:xfrm rot="5400000">
          <a:off x="8230927" y="2251604"/>
          <a:ext cx="611734" cy="3054116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Спортивно-оздоровительное направление</a:t>
          </a:r>
          <a:endParaRPr lang="ru-RU" sz="1100" kern="1200" dirty="0"/>
        </a:p>
      </dsp:txBody>
      <dsp:txXfrm rot="-5400000">
        <a:off x="7518755" y="3574751"/>
        <a:ext cx="2036078" cy="407822"/>
      </dsp:txXfrm>
    </dsp:sp>
    <dsp:sp modelId="{916C64C4-C906-40A8-8510-31AC9F13008A}">
      <dsp:nvSpPr>
        <dsp:cNvPr id="0" name=""/>
        <dsp:cNvSpPr/>
      </dsp:nvSpPr>
      <dsp:spPr>
        <a:xfrm>
          <a:off x="5965047" y="3568473"/>
          <a:ext cx="1107516" cy="5954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667ADE-5F4C-4533-8AD4-2C77077A5387}">
      <dsp:nvSpPr>
        <dsp:cNvPr id="0" name=""/>
        <dsp:cNvSpPr/>
      </dsp:nvSpPr>
      <dsp:spPr>
        <a:xfrm rot="5400000">
          <a:off x="4717473" y="1916829"/>
          <a:ext cx="992398" cy="2885169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Проект «Школа </a:t>
          </a:r>
          <a:r>
            <a:rPr lang="ru-RU" sz="1600" kern="1200" dirty="0" err="1" smtClean="0"/>
            <a:t>Минпросевещния</a:t>
          </a:r>
          <a:r>
            <a:rPr lang="ru-RU" sz="1600" kern="1200" dirty="0" smtClean="0"/>
            <a:t> России»</a:t>
          </a:r>
          <a:endParaRPr lang="ru-RU" sz="1600" kern="1200" dirty="0"/>
        </a:p>
      </dsp:txBody>
      <dsp:txXfrm rot="-5400000">
        <a:off x="4251949" y="3028615"/>
        <a:ext cx="1923446" cy="6615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B37FB-61BC-4479-A189-9C7DB9E75E0E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43116-8E8B-4C37-9246-261C8033E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627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43116-8E8B-4C37-9246-261C8033E5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127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43116-8E8B-4C37-9246-261C8033E50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906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128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58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977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686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748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75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54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85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815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89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679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6703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563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846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253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386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115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31DA5-CA81-4448-9150-668E4C26E7F0}" type="datetimeFigureOut">
              <a:rPr lang="ru-RU" smtClean="0"/>
              <a:t>25.08.2022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669A0-2D31-4868-B6E2-E450BE91D3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9664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  <p:sldLayoutId id="2147483868" r:id="rId14"/>
    <p:sldLayoutId id="2147483869" r:id="rId15"/>
    <p:sldLayoutId id="2147483870" r:id="rId16"/>
    <p:sldLayoutId id="21474838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razgovor.edsoo.ru/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g"/><Relationship Id="rId10" Type="http://schemas.openxmlformats.org/officeDocument/2006/relationships/image" Target="../media/image16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0321" y="2733709"/>
            <a:ext cx="10656035" cy="857790"/>
          </a:xfrm>
        </p:spPr>
        <p:txBody>
          <a:bodyPr/>
          <a:lstStyle/>
          <a:p>
            <a:r>
              <a:rPr lang="ru-RU" dirty="0" smtClean="0"/>
              <a:t>Августовская конференция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7200" dirty="0" smtClean="0"/>
              <a:t>2022 года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312156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6200" y="2410439"/>
            <a:ext cx="8144134" cy="1976845"/>
          </a:xfrm>
        </p:spPr>
        <p:txBody>
          <a:bodyPr/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Развитие </a:t>
            </a:r>
            <a:r>
              <a:rPr lang="ru-RU" sz="3200" dirty="0"/>
              <a:t>муниципальной системы образования в контексте основных стратегических ориентиров: достижения, проблемы, </a:t>
            </a:r>
            <a:r>
              <a:rPr lang="ru-RU" sz="3200" dirty="0" smtClean="0"/>
              <a:t>перспективы</a:t>
            </a:r>
            <a:r>
              <a:rPr lang="ru-RU" sz="3200" i="1" dirty="0" smtClean="0"/>
              <a:t>. 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677" y="4620126"/>
            <a:ext cx="6197752" cy="404719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26 августа 2022 года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6959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45574" y="3243040"/>
            <a:ext cx="9613861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smtClean="0">
                <a:solidFill>
                  <a:srgbClr val="FFFF00"/>
                </a:solidFill>
              </a:rPr>
              <a:t>На </a:t>
            </a:r>
            <a:r>
              <a:rPr lang="ru-RU" sz="5300" dirty="0">
                <a:solidFill>
                  <a:srgbClr val="FFFF00"/>
                </a:solidFill>
              </a:rPr>
              <a:t>портале «Единое содержание общего образования» по ссылке </a:t>
            </a:r>
            <a:r>
              <a:rPr lang="en-US" sz="5300" u="sng" dirty="0">
                <a:solidFill>
                  <a:srgbClr val="00B0F0"/>
                </a:solidFill>
                <a:hlinkClick r:id="rId2"/>
              </a:rPr>
              <a:t>https</a:t>
            </a:r>
            <a:r>
              <a:rPr lang="ru-RU" sz="5300" u="sng" dirty="0">
                <a:solidFill>
                  <a:srgbClr val="00B0F0"/>
                </a:solidFill>
                <a:hlinkClick r:id="rId2"/>
              </a:rPr>
              <a:t>://</a:t>
            </a:r>
            <a:r>
              <a:rPr lang="en-US" sz="5300" u="sng" dirty="0" err="1">
                <a:solidFill>
                  <a:srgbClr val="00B0F0"/>
                </a:solidFill>
                <a:hlinkClick r:id="rId2"/>
              </a:rPr>
              <a:t>razgovor</a:t>
            </a:r>
            <a:r>
              <a:rPr lang="ru-RU" sz="5300" u="sng" dirty="0">
                <a:solidFill>
                  <a:srgbClr val="00B0F0"/>
                </a:solidFill>
                <a:hlinkClick r:id="rId2"/>
              </a:rPr>
              <a:t>.</a:t>
            </a:r>
            <a:r>
              <a:rPr lang="en-US" sz="5300" u="sng" dirty="0" err="1">
                <a:solidFill>
                  <a:srgbClr val="00B0F0"/>
                </a:solidFill>
                <a:hlinkClick r:id="rId2"/>
              </a:rPr>
              <a:t>edsoo</a:t>
            </a:r>
            <a:r>
              <a:rPr lang="ru-RU" sz="5300" u="sng" dirty="0">
                <a:solidFill>
                  <a:srgbClr val="00B0F0"/>
                </a:solidFill>
                <a:hlinkClick r:id="rId2"/>
              </a:rPr>
              <a:t>.</a:t>
            </a:r>
            <a:r>
              <a:rPr lang="en-US" sz="5300" u="sng" dirty="0" err="1">
                <a:solidFill>
                  <a:srgbClr val="00B0F0"/>
                </a:solidFill>
                <a:hlinkClick r:id="rId2"/>
              </a:rPr>
              <a:t>ru</a:t>
            </a:r>
            <a:r>
              <a:rPr lang="en-US" sz="5300" dirty="0">
                <a:solidFill>
                  <a:srgbClr val="00B0F0"/>
                </a:solidFill>
              </a:rPr>
              <a:t> </a:t>
            </a:r>
            <a:r>
              <a:rPr lang="ru-RU" sz="5300" dirty="0">
                <a:solidFill>
                  <a:srgbClr val="FFFF00"/>
                </a:solidFill>
              </a:rPr>
              <a:t>размещены материалы внеурочных занятий «Разговор о важном» (методические рекомендации, интерактивные задания, презентации, видеоролики и др.). </a:t>
            </a: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79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304579"/>
              </p:ext>
            </p:extLst>
          </p:nvPr>
        </p:nvGraphicFramePr>
        <p:xfrm>
          <a:off x="677863" y="1010194"/>
          <a:ext cx="8596312" cy="5031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51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Дошкольное образование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5368348"/>
              </p:ext>
            </p:extLst>
          </p:nvPr>
        </p:nvGraphicFramePr>
        <p:xfrm>
          <a:off x="681038" y="2336800"/>
          <a:ext cx="9613900" cy="359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82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Дошкольное 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299063"/>
            <a:ext cx="9613861" cy="3048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 рамках федеральной программы (</a:t>
            </a:r>
            <a:r>
              <a:rPr lang="ru-RU" dirty="0" err="1" smtClean="0"/>
              <a:t>сейсмобезопасность</a:t>
            </a:r>
            <a:r>
              <a:rPr lang="ru-RU" dirty="0" smtClean="0"/>
              <a:t>) в сентябре 2021 года было сдано в </a:t>
            </a:r>
            <a:r>
              <a:rPr lang="ru-RU" dirty="0" err="1" smtClean="0"/>
              <a:t>эксплутацию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новое здание</a:t>
            </a:r>
            <a:r>
              <a:rPr lang="ru-RU" dirty="0"/>
              <a:t> </a:t>
            </a:r>
            <a:r>
              <a:rPr lang="ru-RU" dirty="0" smtClean="0"/>
              <a:t>МКДОУ </a:t>
            </a:r>
          </a:p>
          <a:p>
            <a:pPr marL="0" indent="0">
              <a:buNone/>
            </a:pPr>
            <a:r>
              <a:rPr lang="ru-RU" dirty="0" smtClean="0"/>
              <a:t>Детский сад №3 «Ромашка» </a:t>
            </a:r>
          </a:p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 144  мест.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131" y="1965865"/>
            <a:ext cx="2725783" cy="26256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470" y="4591563"/>
            <a:ext cx="3051708" cy="26256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283" y="3264043"/>
            <a:ext cx="3235510" cy="265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31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Общее 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2748933"/>
          </a:xfrm>
        </p:spPr>
        <p:txBody>
          <a:bodyPr/>
          <a:lstStyle/>
          <a:p>
            <a:r>
              <a:rPr lang="ru-RU" dirty="0"/>
              <a:t>4 общеобразовательных организаций с контингентом обучающихся 1560 </a:t>
            </a:r>
            <a:r>
              <a:rPr lang="ru-RU" dirty="0" smtClean="0"/>
              <a:t>человек.</a:t>
            </a:r>
            <a:endParaRPr lang="ru-RU" dirty="0"/>
          </a:p>
          <a:p>
            <a:r>
              <a:rPr lang="ru-RU" dirty="0"/>
              <a:t>Из них СОШ №4 работает в две смены. Численность учащихся, занимающихся в первую смену составляет - 1411 детей (90%), 149 – во вторую смену.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00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«Сделать российскую школу одной из лучших в мире»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299478"/>
            <a:ext cx="7949681" cy="3970694"/>
          </a:xfrm>
        </p:spPr>
      </p:pic>
    </p:spTree>
    <p:extLst>
      <p:ext uri="{BB962C8B-B14F-4D97-AF65-F5344CB8AC3E}">
        <p14:creationId xmlns:p14="http://schemas.microsoft.com/office/powerpoint/2010/main" val="58078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4609861"/>
            <a:ext cx="10610112" cy="138017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МКОУ СОШ № 4 был проведен капитальный ремонт в рамках мероприятий регионального проекта Республики Дагестан «Модернизация школьных систем образования Республики </a:t>
            </a:r>
            <a:r>
              <a:rPr lang="ru-RU" dirty="0" smtClean="0"/>
              <a:t>Дагестан</a:t>
            </a:r>
            <a:r>
              <a:rPr lang="ru-RU" dirty="0"/>
              <a:t>.».</a:t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926080" cy="234856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0651" y="6000808"/>
            <a:ext cx="10920414" cy="85719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Важно, что эта обширная программа включает не только капремонт и обновление школьной инфраструктуры, но и подготовку и повышение квалификации учителей по всей стране. Её итогом станет создание комфортной, безопасной и современной образовательной среды, которая вдохновляет, мотивирует детей учиться, творить и развивать таланты.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7243"/>
            <a:ext cx="2319687" cy="23485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768" y="0"/>
            <a:ext cx="2800952" cy="23485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20" y="0"/>
            <a:ext cx="2319688" cy="23485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408" y="7243"/>
            <a:ext cx="1835618" cy="23485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8565"/>
            <a:ext cx="2926079" cy="22540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79" y="2348564"/>
            <a:ext cx="2319689" cy="225405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767" y="2348563"/>
            <a:ext cx="2800952" cy="22432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19" y="2348564"/>
            <a:ext cx="2319688" cy="225405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407" y="2355808"/>
            <a:ext cx="1825592" cy="223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5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281647"/>
            <a:ext cx="9613861" cy="4032068"/>
          </a:xfrm>
        </p:spPr>
        <p:txBody>
          <a:bodyPr/>
          <a:lstStyle/>
          <a:p>
            <a:r>
              <a:rPr lang="ru-RU" dirty="0"/>
              <a:t>Всего в общеобразовательных организациях города работают 131 </a:t>
            </a:r>
            <a:r>
              <a:rPr lang="ru-RU" dirty="0" err="1"/>
              <a:t>пед</a:t>
            </a:r>
            <a:r>
              <a:rPr lang="ru-RU" dirty="0"/>
              <a:t>. работников, из которых 108 учителей; учебно-вспомогательный персонал - 7 человек и иной персонал - 72 человека. Высшую квалификационную категорию имеют - 32 педагогических работника; первую – 38 работников; высшее образование имеют - 85 педагогических работника; </a:t>
            </a:r>
            <a:r>
              <a:rPr lang="ru-RU" dirty="0" smtClean="0"/>
              <a:t>46-среднее/профессиональное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882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Педагог сегодня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2927059"/>
              </p:ext>
            </p:extLst>
          </p:nvPr>
        </p:nvGraphicFramePr>
        <p:xfrm>
          <a:off x="681038" y="2336800"/>
          <a:ext cx="9613900" cy="359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9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Приоритетные направления деятельности на 2022-2023 учебный год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223563"/>
              </p:ext>
            </p:extLst>
          </p:nvPr>
        </p:nvGraphicFramePr>
        <p:xfrm>
          <a:off x="677596" y="2128982"/>
          <a:ext cx="10204676" cy="43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705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261257"/>
            <a:ext cx="11905860" cy="5225143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Одна из важнейших задач, стоящих сегодня перед школой - создание равных условий для всех обучающихся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108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1731926"/>
              </p:ext>
            </p:extLst>
          </p:nvPr>
        </p:nvGraphicFramePr>
        <p:xfrm>
          <a:off x="2897436" y="0"/>
          <a:ext cx="6281884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Acrobat Document" r:id="rId3" imgW="5400395" imgH="5895745" progId="AcroExch.Document.DC">
                  <p:embed/>
                </p:oleObj>
              </mc:Choice>
              <mc:Fallback>
                <p:oleObj name="Acrobat Document" r:id="rId3" imgW="5400395" imgH="5895745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97436" y="0"/>
                        <a:ext cx="6281884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809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2603076"/>
              </p:ext>
            </p:extLst>
          </p:nvPr>
        </p:nvGraphicFramePr>
        <p:xfrm>
          <a:off x="2910767" y="0"/>
          <a:ext cx="642725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Acrobat Document" r:id="rId3" imgW="5400395" imgH="5762510" progId="AcroExch.Document.DC">
                  <p:embed/>
                </p:oleObj>
              </mc:Choice>
              <mc:Fallback>
                <p:oleObj name="Acrobat Document" r:id="rId3" imgW="5400395" imgH="576251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0767" y="0"/>
                        <a:ext cx="642725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862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80320" y="753227"/>
            <a:ext cx="10832411" cy="562144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 smtClean="0"/>
              <a:t>ЧТОБЫ ПРИВЛЕЧЬ И УДЕРЖАТЬ НА РАБОТЕ УМНЫХ ЛЮДЕЙ, НЕОБХОДИМО ОБЕСПЕЧИТЬ ИМ ВОЗМОЖНОСТЬ </a:t>
            </a:r>
            <a:br>
              <a:rPr lang="ru-RU" sz="3200" dirty="0" smtClean="0"/>
            </a:br>
            <a:r>
              <a:rPr lang="ru-RU" sz="3200" dirty="0" smtClean="0"/>
              <a:t>ОБЩАТЬСЯ С ДРУГИМИ УМНЫМИ ЛЮДЬМИ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0806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10475359" cy="461996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 smtClean="0"/>
              <a:t>УЧИТЬСЯ - ЭТО ВСЕ РАВНО, ЧТО ПЛЫТЬ ПРОТИВ ТЕЧЕНИЯ, </a:t>
            </a:r>
            <a:br>
              <a:rPr lang="ru-RU" sz="2800" dirty="0" smtClean="0"/>
            </a:br>
            <a:r>
              <a:rPr lang="ru-RU" sz="2800" dirty="0" smtClean="0"/>
              <a:t>КАК ТОЛЬКО ПРЕКРАЩАЕШЬ ГРЕСТИ, ТЕЧЕНИЕМ ТЕБЯ </a:t>
            </a:r>
            <a:br>
              <a:rPr lang="ru-RU" sz="2800" dirty="0" smtClean="0"/>
            </a:br>
            <a:r>
              <a:rPr lang="ru-RU" sz="2800" dirty="0" smtClean="0"/>
              <a:t>ОТНОСИТ НАЗАД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035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-801188"/>
            <a:ext cx="9613861" cy="729778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/>
              <a:t>-</a:t>
            </a:r>
            <a:r>
              <a:rPr lang="ru-RU" sz="2800" dirty="0" smtClean="0"/>
              <a:t>ЧЕМУ НЕ МОЖЕТ НАУЧИТЬ УЧИТЕЛЬ?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-КАКОЙ ВОСПИТАТЕЛЬНЫЙ ЭФФЕКТ ЕСТЬ У ОГЭ И ЕГЭ?</a:t>
            </a:r>
            <a:br>
              <a:rPr lang="ru-RU" sz="2800" dirty="0" smtClean="0"/>
            </a:br>
            <a:r>
              <a:rPr lang="ru-RU" sz="2800" dirty="0" smtClean="0"/>
              <a:t>-КАКИЕ ЧЕРТЫ ЛИЧНОСТИ ОНИ ФОРМИРУЮТ ?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-КАКИЕ ЖИЗНЕННЫЕ ЗАДАЧИ МОЖНО РЕШИТЬ С ПОМОЩЬЮ ТЕОРЕМЫ ПИФАГОРА?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7033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963782"/>
            <a:ext cx="11032708" cy="877388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 smtClean="0"/>
              <a:t>ЛЮДИ МОГУТ БЫТЬ ОЧЕНЬ УМНЫМИ ИЛИ ИМЕТЬ </a:t>
            </a:r>
            <a:br>
              <a:rPr lang="ru-RU" sz="2800" dirty="0" smtClean="0"/>
            </a:br>
            <a:r>
              <a:rPr lang="ru-RU" sz="2800" dirty="0" smtClean="0"/>
              <a:t>НЕОБХОДИМЫЕ НАВЫКИ, НО ЕСЛИ ОНИ НЕ ВЕРЯТ В СВОЕ ДЕЛО, </a:t>
            </a:r>
            <a:br>
              <a:rPr lang="ru-RU" sz="2800" dirty="0" smtClean="0"/>
            </a:br>
            <a:r>
              <a:rPr lang="ru-RU" sz="2800" dirty="0" smtClean="0"/>
              <a:t>ТО В ДЕЙСТВИТЕЛЬНОСТИ ОНИ НЕ БУДУТ РАБОТАТЬ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3552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5621446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dirty="0" smtClean="0"/>
              <a:t>  ТОТ НЕ БУДЕТ ИСТИННЫМ ПОЭТОМ,</a:t>
            </a:r>
            <a:br>
              <a:rPr lang="ru-RU" dirty="0" smtClean="0"/>
            </a:br>
            <a:r>
              <a:rPr lang="ru-RU" dirty="0" smtClean="0"/>
              <a:t> КТО НЕ РВАЛ В СЕРДЦАХ ЧЕРНОВИКИ.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ЕСЛИ ТЫ НЕ ВЕДАЕШЬ ОБ ЭТОМ, </a:t>
            </a:r>
            <a:br>
              <a:rPr lang="ru-RU" dirty="0" smtClean="0"/>
            </a:br>
            <a:r>
              <a:rPr lang="ru-RU" dirty="0" smtClean="0"/>
              <a:t>     НЕ ПЕНЯЙ НА СЛАБЫЕ СТИХИ.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01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372" y="975360"/>
            <a:ext cx="10058400" cy="56578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833256" y="1162530"/>
            <a:ext cx="5521235" cy="4210659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Сейчас просто невозможно работать в образовании: педагоги боятся директора, директора боятся проверки,</a:t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проверка боится родителей, </a:t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родители боятся детей…. </a:t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И только дети никого не боятся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07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2464</TotalTime>
  <Words>391</Words>
  <Application>Microsoft Office PowerPoint</Application>
  <PresentationFormat>Широкоэкранный</PresentationFormat>
  <Paragraphs>59</Paragraphs>
  <Slides>21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Trebuchet MS</vt:lpstr>
      <vt:lpstr>Берлин</vt:lpstr>
      <vt:lpstr>Acrobat Document</vt:lpstr>
      <vt:lpstr>Августовская конференция</vt:lpstr>
      <vt:lpstr>   Развитие муниципальной системы образования в контексте основных стратегических ориентиров: достижения, проблемы, перспективы. </vt:lpstr>
      <vt:lpstr>На портале «Единое содержание общего образования» по ссылке https://razgovor.edsoo.ru размещены материалы внеурочных занятий «Разговор о важном» (методические рекомендации, интерактивные задания, презентации, видеоролики и др.).  </vt:lpstr>
      <vt:lpstr>Презентация PowerPoint</vt:lpstr>
      <vt:lpstr>Дошкольное образование</vt:lpstr>
      <vt:lpstr>Дошкольное образование</vt:lpstr>
      <vt:lpstr>Общее образование</vt:lpstr>
      <vt:lpstr>«Сделать российскую школу одной из лучших в мире»</vt:lpstr>
      <vt:lpstr>       В МКОУ СОШ № 4 был проведен капитальный ремонт в рамках мероприятий регионального проекта Республики Дагестан «Модернизация школьных систем образования Республики Дагестан.». </vt:lpstr>
      <vt:lpstr>Презентация PowerPoint</vt:lpstr>
      <vt:lpstr>Педагог сегодня</vt:lpstr>
      <vt:lpstr>Приоритетные направления деятельности на 2022-2023 учебный год</vt:lpstr>
      <vt:lpstr>     Одна из важнейших задач, стоящих сегодня перед школой - создание равных условий для всех обучающихся</vt:lpstr>
      <vt:lpstr>Презентация PowerPoint</vt:lpstr>
      <vt:lpstr>Презентация PowerPoint</vt:lpstr>
      <vt:lpstr>ЧТОБЫ ПРИВЛЕЧЬ И УДЕРЖАТЬ НА РАБОТЕ УМНЫХ ЛЮДЕЙ, НЕОБХОДИМО ОБЕСПЕЧИТЬ ИМ ВОЗМОЖНОСТЬ  ОБЩАТЬСЯ С ДРУГИМИ УМНЫМИ ЛЮДЬМИ</vt:lpstr>
      <vt:lpstr>УЧИТЬСЯ - ЭТО ВСЕ РАВНО, ЧТО ПЛЫТЬ ПРОТИВ ТЕЧЕНИЯ,  КАК ТОЛЬКО ПРЕКРАЩАЕШЬ ГРЕСТИ, ТЕЧЕНИЕМ ТЕБЯ  ОТНОСИТ НАЗАД</vt:lpstr>
      <vt:lpstr> -ЧЕМУ НЕ МОЖЕТ НАУЧИТЬ УЧИТЕЛЬ?  -КАКОЙ ВОСПИТАТЕЛЬНЫЙ ЭФФЕКТ ЕСТЬ У ОГЭ И ЕГЭ? -КАКИЕ ЧЕРТЫ ЛИЧНОСТИ ОНИ ФОРМИРУЮТ ?  -КАКИЕ ЖИЗНЕННЫЕ ЗАДАЧИ МОЖНО РЕШИТЬ С ПОМОЩЬЮ ТЕОРЕМЫ ПИФАГОРА?</vt:lpstr>
      <vt:lpstr>ЛЮДИ МОГУТ БЫТЬ ОЧЕНЬ УМНЫМИ ИЛИ ИМЕТЬ  НЕОБХОДИМЫЕ НАВЫКИ, НО ЕСЛИ ОНИ НЕ ВЕРЯТ В СВОЕ ДЕЛО,  ТО В ДЕЙСТВИТЕЛЬНОСТИ ОНИ НЕ БУДУТ РАБОТАТЬ</vt:lpstr>
      <vt:lpstr>  ТОТ НЕ БУДЕТ ИСТИННЫМ ПОЭТОМ,  КТО НЕ РВАЛ В СЕРДЦАХ ЧЕРНОВИКИ.    ЕСЛИ ТЫ НЕ ВЕДАЕШЬ ОБ ЭТОМ,       НЕ ПЕНЯЙ НА СЛАБЫЕ СТИХИ.</vt:lpstr>
      <vt:lpstr>Сейчас просто невозможно работать в образовании: педагоги боятся директора, директора боятся проверки, проверка боится родителей,  родители боятся детей….  И только дети никого не боятся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состоянии и перспективах развития муниципальной системы образования</dc:title>
  <dc:creator>Пользователь</dc:creator>
  <cp:lastModifiedBy>Пользователь Windows</cp:lastModifiedBy>
  <cp:revision>56</cp:revision>
  <dcterms:created xsi:type="dcterms:W3CDTF">2022-07-08T12:48:55Z</dcterms:created>
  <dcterms:modified xsi:type="dcterms:W3CDTF">2022-08-25T20:13:38Z</dcterms:modified>
</cp:coreProperties>
</file>